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modernComment_107_93F5B4D4.xml" ContentType="application/vnd.ms-powerpoint.comment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comments/modernComment_90F_89081CCE.xml" ContentType="application/vnd.ms-powerpoint.comment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7FFFFE64_83BB2F2.xml" ContentType="application/vnd.ms-powerpoint.comments+xml"/>
  <Override PartName="/ppt/notesSlides/notesSlide4.xml" ContentType="application/vnd.openxmlformats-officedocument.presentationml.notesSlide+xml"/>
  <Override PartName="/ppt/tags/tag91.xml" ContentType="application/vnd.openxmlformats-officedocument.presentationml.tags+xml"/>
  <Override PartName="/ppt/notesSlides/notesSlide5.xml" ContentType="application/vnd.openxmlformats-officedocument.presentationml.notesSlide+xml"/>
  <Override PartName="/ppt/comments/modernComment_7FFFCED5_B926477F.xml" ContentType="application/vnd.ms-powerpoint.comments+xml"/>
  <Override PartName="/ppt/notesSlides/notesSlide6.xml" ContentType="application/vnd.openxmlformats-officedocument.presentationml.notesSlide+xml"/>
  <Override PartName="/ppt/tags/tag92.xml" ContentType="application/vnd.openxmlformats-officedocument.presentationml.tags+xml"/>
  <Override PartName="/ppt/comments/modernComment_7FFFCEEC_55D8C093.xml" ContentType="application/vnd.ms-powerpoint.comments+xml"/>
  <Override PartName="/ppt/comments/modernComment_7FFFCEED_F833CFE6.xml" ContentType="application/vnd.ms-powerpoint.comment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2"/>
    <p:sldMasterId id="2147483721" r:id="rId3"/>
  </p:sldMasterIdLst>
  <p:notesMasterIdLst>
    <p:notesMasterId r:id="rId23"/>
  </p:notesMasterIdLst>
  <p:handoutMasterIdLst>
    <p:handoutMasterId r:id="rId24"/>
  </p:handoutMasterIdLst>
  <p:sldIdLst>
    <p:sldId id="263" r:id="rId4"/>
    <p:sldId id="2323" r:id="rId5"/>
    <p:sldId id="2319" r:id="rId6"/>
    <p:sldId id="2147471117" r:id="rId7"/>
    <p:sldId id="2307" r:id="rId8"/>
    <p:sldId id="2147471057" r:id="rId9"/>
    <p:sldId id="2147376607" r:id="rId10"/>
    <p:sldId id="2147471111" r:id="rId11"/>
    <p:sldId id="2147483236" r:id="rId12"/>
    <p:sldId id="2147483235" r:id="rId13"/>
    <p:sldId id="2147471090" r:id="rId14"/>
    <p:sldId id="2147471061" r:id="rId15"/>
    <p:sldId id="2147471081" r:id="rId16"/>
    <p:sldId id="2329" r:id="rId17"/>
    <p:sldId id="2147471084" r:id="rId18"/>
    <p:sldId id="2147471085" r:id="rId19"/>
    <p:sldId id="2147471106" r:id="rId20"/>
    <p:sldId id="2147471114" r:id="rId21"/>
    <p:sldId id="2147483234"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 Doherty logo only" id="{D9076AF7-4737-4D70-B3DF-E81B6064325C}">
          <p14:sldIdLst>
            <p14:sldId id="263"/>
            <p14:sldId id="2323"/>
            <p14:sldId id="2319"/>
            <p14:sldId id="2147471117"/>
            <p14:sldId id="2307"/>
            <p14:sldId id="2147471057"/>
            <p14:sldId id="2147376607"/>
            <p14:sldId id="2147471111"/>
            <p14:sldId id="2147483236"/>
            <p14:sldId id="2147483235"/>
            <p14:sldId id="2147471090"/>
            <p14:sldId id="2147471061"/>
            <p14:sldId id="2147471081"/>
            <p14:sldId id="2329"/>
            <p14:sldId id="2147471084"/>
            <p14:sldId id="2147471085"/>
            <p14:sldId id="2147471106"/>
            <p14:sldId id="2147471114"/>
            <p14:sldId id="2147483234"/>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E781E96-9E0C-A391-C8EB-63AF906E4597}" name="Sharon Lewin" initials="SL" userId="S::sharon.lewin@unimelb.edu.au::e8e7de1b-b421-43cd-8236-479c9861773d" providerId="AD"/>
  <p188:author id="{83DDB8CE-2FCC-C44D-0EDA-D4FC5EC6C26B}" name="Kiho Tanaka" initials="KT" userId="S::ktanaka@student.unimelb.edu.au::a9b1bf56-18e6-4c28-8f5e-b9ac83d287a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00"/>
    <a:srgbClr val="1571B1"/>
    <a:srgbClr val="FFFFFF"/>
    <a:srgbClr val="ACD7F2"/>
    <a:srgbClr val="D9731E"/>
    <a:srgbClr val="E4A964"/>
    <a:srgbClr val="414141"/>
    <a:srgbClr val="6B99AC"/>
    <a:srgbClr val="5A7D8D"/>
    <a:srgbClr val="E7BE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6A2F89-2498-4A32-A689-E3D634D25DC5}" v="100" dt="2026-07-26T10:27:40.231"/>
  </p1510:revLst>
</p1510:revInfo>
</file>

<file path=ppt/tableStyles.xml><?xml version="1.0" encoding="utf-8"?>
<a:tblStyleLst xmlns:a="http://schemas.openxmlformats.org/drawingml/2006/main" def="{95FA9646-C772-4898-8722-9C7C3AA66207}">
  <a:tblStyle styleId="{95FA9646-C772-4898-8722-9C7C3AA66207}" styleName="Doherty Custom Table">
    <a:wholeTbl>
      <a:tcTxStyle>
        <a:fontRef idx="minor"/>
        <a:srgbClr val="000000"/>
      </a:tcTxStyle>
      <a:tcStyle>
        <a:tcBdr>
          <a:left>
            <a:lnRef idx="0">
              <a:scrgbClr r="0" g="0" b="0"/>
            </a:lnRef>
          </a:left>
          <a:right>
            <a:lnRef idx="0">
              <a:scrgbClr r="0" g="0" b="0"/>
            </a:lnRef>
          </a:right>
          <a:top>
            <a:ln w="19050" cmpd="sng">
              <a:solidFill>
                <a:srgbClr val="00AEEF"/>
              </a:solidFill>
            </a:ln>
          </a:top>
          <a:bottom>
            <a:ln w="19050" cmpd="sng">
              <a:solidFill>
                <a:srgbClr val="00AEEF"/>
              </a:solidFill>
            </a:ln>
          </a:bottom>
          <a:insideH>
            <a:ln w="12700" cmpd="sng">
              <a:solidFill>
                <a:srgbClr val="E8E9EA"/>
              </a:solidFill>
            </a:ln>
          </a:insideH>
          <a:insideV>
            <a:lnRef idx="0">
              <a:scrgbClr r="0" g="0" b="0"/>
            </a:lnRef>
          </a:insideV>
        </a:tcBdr>
        <a:fill>
          <a:solidFill>
            <a:srgbClr val="FFFFFF"/>
          </a:solidFill>
        </a:fill>
      </a:tcStyle>
    </a:wholeTbl>
    <a:band1H>
      <a:tcStyle>
        <a:tcBdr/>
      </a:tcStyle>
    </a:band1H>
    <a:band2H>
      <a:tcStyle>
        <a:tcBdr/>
      </a:tcStyle>
    </a:band2H>
    <a:band1V>
      <a:tcStyle>
        <a:tcBdr/>
      </a:tcStyle>
    </a:band1V>
    <a:band2V>
      <a:tcStyle>
        <a:tcBdr/>
      </a:tcStyle>
    </a:band2V>
    <a:lastCol>
      <a:tcTxStyle b="on">
        <a:fontRef idx="major"/>
        <a:srgbClr val="000000"/>
      </a:tcTxStyle>
      <a:tcStyle>
        <a:tcBdr>
          <a:top>
            <a:ln w="19050" cmpd="sng">
              <a:solidFill>
                <a:srgbClr val="00AEEF"/>
              </a:solidFill>
            </a:ln>
          </a:top>
          <a:bottom>
            <a:ln w="19050" cmpd="sng">
              <a:solidFill>
                <a:srgbClr val="00AEEF"/>
              </a:solidFill>
            </a:ln>
          </a:bottom>
        </a:tcBdr>
        <a:fill>
          <a:solidFill>
            <a:srgbClr val="FFFFFF"/>
          </a:solidFill>
        </a:fill>
      </a:tcStyle>
    </a:lastCol>
    <a:firstCol>
      <a:tcTxStyle b="on">
        <a:fontRef idx="major"/>
        <a:srgbClr val="FFFFFF"/>
      </a:tcTxStyle>
      <a:tcStyle>
        <a:tcBdr>
          <a:top>
            <a:ln w="19050" cmpd="sng">
              <a:solidFill>
                <a:srgbClr val="00AEEF"/>
              </a:solidFill>
            </a:ln>
          </a:top>
          <a:bottom>
            <a:ln w="19050" cmpd="sng">
              <a:solidFill>
                <a:srgbClr val="00AEEF"/>
              </a:solidFill>
            </a:ln>
          </a:bottom>
        </a:tcBdr>
        <a:fill>
          <a:solidFill>
            <a:srgbClr val="00AEEF"/>
          </a:solidFill>
        </a:fill>
      </a:tcStyle>
    </a:firstCol>
    <a:lastRow>
      <a:tcTxStyle b="on">
        <a:fontRef idx="major"/>
        <a:srgbClr val="000000"/>
      </a:tcTxStyle>
      <a:tcStyle>
        <a:tcBdr>
          <a:top>
            <a:ln w="19050" cmpd="sng">
              <a:solidFill>
                <a:srgbClr val="00AEEF"/>
              </a:solidFill>
            </a:ln>
          </a:top>
          <a:bottom>
            <a:ln w="19050" cmpd="sng">
              <a:solidFill>
                <a:srgbClr val="00AEEF"/>
              </a:solidFill>
            </a:ln>
          </a:bottom>
        </a:tcBdr>
        <a:fill>
          <a:solidFill>
            <a:srgbClr val="FFFFFF"/>
          </a:solidFill>
        </a:fill>
      </a:tcStyle>
    </a:lastRow>
    <a:firstRow>
      <a:tcTxStyle b="on">
        <a:fontRef idx="major"/>
        <a:srgbClr val="FFFFFF"/>
      </a:tcTxStyle>
      <a:tcStyle>
        <a:tcBdr>
          <a:top>
            <a:lnRef idx="0">
              <a:scrgbClr r="0" g="0" b="0"/>
            </a:lnRef>
          </a:top>
          <a:bottom>
            <a:lnRef idx="0">
              <a:scrgbClr r="0" g="0" b="0"/>
            </a:lnRef>
          </a:bottom>
        </a:tcBdr>
        <a:fill>
          <a:solidFill>
            <a:srgbClr val="00AEEF"/>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19" autoAdjust="0"/>
    <p:restoredTop sz="87632" autoAdjust="0"/>
  </p:normalViewPr>
  <p:slideViewPr>
    <p:cSldViewPr snapToGrid="0">
      <p:cViewPr varScale="1">
        <p:scale>
          <a:sx n="83" d="100"/>
          <a:sy n="83" d="100"/>
        </p:scale>
        <p:origin x="221" y="82"/>
      </p:cViewPr>
      <p:guideLst>
        <p:guide pos="3840"/>
        <p:guide orient="horz" pos="2160"/>
      </p:guideLst>
    </p:cSldViewPr>
  </p:slideViewPr>
  <p:notesTextViewPr>
    <p:cViewPr>
      <p:scale>
        <a:sx n="1" d="1"/>
        <a:sy n="1" d="1"/>
      </p:scale>
      <p:origin x="0" y="0"/>
    </p:cViewPr>
  </p:notesTextViewPr>
  <p:sorterViewPr>
    <p:cViewPr varScale="1">
      <p:scale>
        <a:sx n="120" d="100"/>
        <a:sy n="12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2.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3.xml"/><Relationship Id="rId20" Type="http://schemas.openxmlformats.org/officeDocument/2006/relationships/slide" Target="slides/slide17.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microsoft.com/office/2018/10/relationships/authors" Targe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on Lewin" userId="e8e7de1b-b421-43cd-8236-479c9861773d" providerId="ADAL" clId="{09FAA9BF-2910-4829-AFA0-CD738FF8CD92}"/>
    <pc:docChg chg="modSld">
      <pc:chgData name="Sharon Lewin" userId="e8e7de1b-b421-43cd-8236-479c9861773d" providerId="ADAL" clId="{09FAA9BF-2910-4829-AFA0-CD738FF8CD92}" dt="2026-07-26T10:27:40.231" v="99" actId="20577"/>
      <pc:docMkLst>
        <pc:docMk/>
      </pc:docMkLst>
      <pc:sldChg chg="modSp">
        <pc:chgData name="Sharon Lewin" userId="e8e7de1b-b421-43cd-8236-479c9861773d" providerId="ADAL" clId="{09FAA9BF-2910-4829-AFA0-CD738FF8CD92}" dt="2026-07-26T10:24:25.715" v="94" actId="113"/>
        <pc:sldMkLst>
          <pc:docMk/>
          <pc:sldMk cId="2514437751" sldId="2307"/>
        </pc:sldMkLst>
        <pc:spChg chg="mod">
          <ac:chgData name="Sharon Lewin" userId="e8e7de1b-b421-43cd-8236-479c9861773d" providerId="ADAL" clId="{09FAA9BF-2910-4829-AFA0-CD738FF8CD92}" dt="2026-07-26T10:24:25.715" v="94" actId="113"/>
          <ac:spMkLst>
            <pc:docMk/>
            <pc:sldMk cId="2514437751" sldId="2307"/>
            <ac:spMk id="12" creationId="{B45B9DF5-5082-CA1F-4597-90B48276FAE3}"/>
          </ac:spMkLst>
        </pc:spChg>
      </pc:sldChg>
      <pc:sldChg chg="addSp modSp modAnim">
        <pc:chgData name="Sharon Lewin" userId="e8e7de1b-b421-43cd-8236-479c9861773d" providerId="ADAL" clId="{09FAA9BF-2910-4829-AFA0-CD738FF8CD92}" dt="2026-07-26T10:20:33.318" v="20"/>
        <pc:sldMkLst>
          <pc:docMk/>
          <pc:sldMk cId="1440268435" sldId="2147471084"/>
        </pc:sldMkLst>
        <pc:spChg chg="add mod">
          <ac:chgData name="Sharon Lewin" userId="e8e7de1b-b421-43cd-8236-479c9861773d" providerId="ADAL" clId="{09FAA9BF-2910-4829-AFA0-CD738FF8CD92}" dt="2026-07-26T10:20:23.335" v="15" actId="164"/>
          <ac:spMkLst>
            <pc:docMk/>
            <pc:sldMk cId="1440268435" sldId="2147471084"/>
            <ac:spMk id="6" creationId="{E0E53C1B-98AC-FECA-1A44-36A7F8BFB6A5}"/>
          </ac:spMkLst>
        </pc:spChg>
        <pc:grpChg chg="add mod">
          <ac:chgData name="Sharon Lewin" userId="e8e7de1b-b421-43cd-8236-479c9861773d" providerId="ADAL" clId="{09FAA9BF-2910-4829-AFA0-CD738FF8CD92}" dt="2026-07-26T10:20:23.335" v="15" actId="164"/>
          <ac:grpSpMkLst>
            <pc:docMk/>
            <pc:sldMk cId="1440268435" sldId="2147471084"/>
            <ac:grpSpMk id="8" creationId="{9693CBFE-207B-701A-520F-40559FC601A4}"/>
          </ac:grpSpMkLst>
        </pc:grpChg>
        <pc:picChg chg="mod">
          <ac:chgData name="Sharon Lewin" userId="e8e7de1b-b421-43cd-8236-479c9861773d" providerId="ADAL" clId="{09FAA9BF-2910-4829-AFA0-CD738FF8CD92}" dt="2026-07-26T10:20:23.335" v="15" actId="164"/>
          <ac:picMkLst>
            <pc:docMk/>
            <pc:sldMk cId="1440268435" sldId="2147471084"/>
            <ac:picMk id="22" creationId="{98A1D4A4-FCDA-9FAE-0EF7-09FCA34D5AC9}"/>
          </ac:picMkLst>
        </pc:picChg>
      </pc:sldChg>
      <pc:sldChg chg="modSp modAnim">
        <pc:chgData name="Sharon Lewin" userId="e8e7de1b-b421-43cd-8236-479c9861773d" providerId="ADAL" clId="{09FAA9BF-2910-4829-AFA0-CD738FF8CD92}" dt="2026-07-26T10:22:36.765" v="25" actId="20577"/>
        <pc:sldMkLst>
          <pc:docMk/>
          <pc:sldMk cId="2892948360" sldId="2147471106"/>
        </pc:sldMkLst>
        <pc:spChg chg="mod">
          <ac:chgData name="Sharon Lewin" userId="e8e7de1b-b421-43cd-8236-479c9861773d" providerId="ADAL" clId="{09FAA9BF-2910-4829-AFA0-CD738FF8CD92}" dt="2026-07-26T10:22:36.765" v="25" actId="20577"/>
          <ac:spMkLst>
            <pc:docMk/>
            <pc:sldMk cId="2892948360" sldId="2147471106"/>
            <ac:spMk id="3" creationId="{05E32E2B-A299-2F68-CCDA-726CFB6EA800}"/>
          </ac:spMkLst>
        </pc:spChg>
      </pc:sldChg>
      <pc:sldChg chg="modSp">
        <pc:chgData name="Sharon Lewin" userId="e8e7de1b-b421-43cd-8236-479c9861773d" providerId="ADAL" clId="{09FAA9BF-2910-4829-AFA0-CD738FF8CD92}" dt="2026-07-26T10:27:40.231" v="99" actId="20577"/>
        <pc:sldMkLst>
          <pc:docMk/>
          <pc:sldMk cId="138130162" sldId="2147483236"/>
        </pc:sldMkLst>
        <pc:spChg chg="mod">
          <ac:chgData name="Sharon Lewin" userId="e8e7de1b-b421-43cd-8236-479c9861773d" providerId="ADAL" clId="{09FAA9BF-2910-4829-AFA0-CD738FF8CD92}" dt="2026-07-26T10:27:40.231" v="99" actId="20577"/>
          <ac:spMkLst>
            <pc:docMk/>
            <pc:sldMk cId="138130162" sldId="2147483236"/>
            <ac:spMk id="17" creationId="{BA03A344-C64A-DEE7-39FF-B677B84920E6}"/>
          </ac:spMkLst>
        </pc:spChg>
      </pc:sldChg>
    </pc:docChg>
  </pc:docChgLst>
</pc:chgInfo>
</file>

<file path=ppt/comments/modernComment_7FFFCED5_B926477F.xml><?xml version="1.0" encoding="utf-8"?>
<p188:cmLst xmlns:a="http://schemas.openxmlformats.org/drawingml/2006/main" xmlns:r="http://schemas.openxmlformats.org/officeDocument/2006/relationships" xmlns:p188="http://schemas.microsoft.com/office/powerpoint/2018/8/main">
  <p188:cm id="{2CEC5F0C-DCA1-4D2D-B150-E9F5681A1579}" authorId="{7E781E96-9E0C-A391-C8EB-63AF906E4597}" created="2026-07-22T08:36:11.157">
    <ac:txMkLst xmlns:ac="http://schemas.microsoft.com/office/drawing/2013/main/command">
      <pc:docMk xmlns:pc="http://schemas.microsoft.com/office/powerpoint/2013/main/command"/>
      <pc:sldMk xmlns:pc="http://schemas.microsoft.com/office/powerpoint/2013/main/command" cId="3106293631" sldId="2147471061"/>
      <ac:spMk id="6" creationId="{E49A0B51-3AFC-6B43-4A6E-04B1E6ABD71C}"/>
      <ac:txMk cp="0">
        <ac:context len="61" hash="3145818485"/>
      </ac:txMk>
    </ac:txMkLst>
    <p188:pos x="3267075" y="231775"/>
    <p188:txBody>
      <a:bodyPr/>
      <a:lstStyle/>
      <a:p>
        <a:r>
          <a:rPr lang="en-AU"/>
          <a:t>You cant call your own work a new paradigm</a:t>
        </a:r>
      </a:p>
    </p188:txBody>
  </p188:cm>
</p188:cmLst>
</file>

<file path=ppt/comments/modernComment_7FFFCEEC_55D8C093.xml><?xml version="1.0" encoding="utf-8"?>
<p188:cmLst xmlns:a="http://schemas.openxmlformats.org/drawingml/2006/main" xmlns:r="http://schemas.openxmlformats.org/officeDocument/2006/relationships" xmlns:p188="http://schemas.microsoft.com/office/powerpoint/2018/8/main">
  <p188:cm id="{C79EFDA0-A298-4041-AF2B-1BBD32BFA540}" authorId="{7E781E96-9E0C-A391-C8EB-63AF906E4597}" created="2026-07-22T08:37:56.212">
    <pc:sldMkLst xmlns:pc="http://schemas.microsoft.com/office/powerpoint/2013/main/command">
      <pc:docMk/>
      <pc:sldMk cId="1440268435" sldId="2147471084"/>
    </pc:sldMkLst>
    <p188:txBody>
      <a:bodyPr/>
      <a:lstStyle/>
      <a:p>
        <a:r>
          <a:rPr lang="en-AU"/>
          <a:t>Need to explain that you expressed Tat-Flag and the graphs are %Flag+. You should use the same colors here as the previous slide ie green for CD2 so all columns should be green. Do you have the isotype control here?</a:t>
        </a:r>
      </a:p>
    </p188:txBody>
  </p188:cm>
</p188:cmLst>
</file>

<file path=ppt/comments/modernComment_7FFFCEED_F833CFE6.xml><?xml version="1.0" encoding="utf-8"?>
<p188:cmLst xmlns:a="http://schemas.openxmlformats.org/drawingml/2006/main" xmlns:r="http://schemas.openxmlformats.org/officeDocument/2006/relationships" xmlns:p188="http://schemas.microsoft.com/office/powerpoint/2018/8/main">
  <p188:cm id="{151E8416-AD05-4B74-AEF3-F08AAE8AA2AD}" authorId="{7E781E96-9E0C-A391-C8EB-63AF906E4597}" created="2026-07-22T08:39:32.945">
    <ac:deMkLst xmlns:ac="http://schemas.microsoft.com/office/drawing/2013/main/command">
      <pc:docMk xmlns:pc="http://schemas.microsoft.com/office/powerpoint/2013/main/command"/>
      <pc:sldMk xmlns:pc="http://schemas.microsoft.com/office/powerpoint/2013/main/command" cId="4164145126" sldId="2147471085"/>
      <ac:spMk id="28" creationId="{DEFFFBA3-A0E6-2C1A-84BE-4ACFFCC6FFE2}"/>
    </ac:deMkLst>
    <p188:txBody>
      <a:bodyPr/>
      <a:lstStyle/>
      <a:p>
        <a:r>
          <a:rPr lang="en-AU"/>
          <a:t>You don’t need the first dot point as you can see this on the graph. For the second dot point, which transcript is this? If its all, then I think its better to just show that transcript and then show the correlation.. For the third dot point, are you referring to the previous experiment? If yes, I wouldn’t mention it here as this was a separate experiment </a:t>
        </a:r>
      </a:p>
    </p188:txBody>
  </p188:cm>
  <p188:cm id="{F79DAE9A-621D-443F-BC9D-15FD974C9EA0}" authorId="{7E781E96-9E0C-A391-C8EB-63AF906E4597}" created="2026-07-22T08:44:04.706">
    <ac:deMkLst xmlns:ac="http://schemas.microsoft.com/office/drawing/2013/main/command">
      <pc:docMk xmlns:pc="http://schemas.microsoft.com/office/powerpoint/2013/main/command"/>
      <pc:sldMk xmlns:pc="http://schemas.microsoft.com/office/powerpoint/2013/main/command" cId="4164145126" sldId="2147471085"/>
      <ac:picMk id="7" creationId="{A8723E20-65BF-DD36-2726-A4B5CFDA34AE}"/>
    </ac:deMkLst>
    <p188:txBody>
      <a:bodyPr/>
      <a:lstStyle/>
      <a:p>
        <a:r>
          <a:rPr lang="en-AU"/>
          <a:t>I am not sure you need to show every transcript. I think you need some color on the slide. I wonder if you should do each mouse a different color, similar to how you did the ex vivo human data. Any p values?</a:t>
        </a:r>
      </a:p>
    </p188:txBody>
  </p188:cm>
  <p188:cm id="{CFECE707-B50A-46B6-8386-48326F77C170}" authorId="{7E781E96-9E0C-A391-C8EB-63AF906E4597}" created="2026-07-22T08:49:43.617">
    <ac:deMkLst xmlns:ac="http://schemas.microsoft.com/office/drawing/2013/main/command">
      <pc:docMk xmlns:pc="http://schemas.microsoft.com/office/powerpoint/2013/main/command"/>
      <pc:sldMk xmlns:pc="http://schemas.microsoft.com/office/powerpoint/2013/main/command" cId="4164145126" sldId="2147471085"/>
      <ac:picMk id="22" creationId="{ED7A4FDB-ADAF-C386-241E-DB723F0495F4}"/>
    </ac:deMkLst>
    <p188:txBody>
      <a:bodyPr/>
      <a:lstStyle/>
      <a:p>
        <a:r>
          <a:rPr lang="en-AU"/>
          <a:t>Are the CD2 mCherry LNP giving an undetectable RNA and 100 is the limit of detection? If yes, then I would make these symbols open and instead of 100 on the y axis, I would write &lt;100.</a:t>
        </a:r>
      </a:p>
    </p188:txBody>
  </p188:cm>
</p188:cmLst>
</file>

<file path=ppt/comments/modernComment_7FFFFE64_83BB2F2.xml><?xml version="1.0" encoding="utf-8"?>
<p188:cmLst xmlns:a="http://schemas.openxmlformats.org/drawingml/2006/main" xmlns:r="http://schemas.openxmlformats.org/officeDocument/2006/relationships" xmlns:p188="http://schemas.microsoft.com/office/powerpoint/2018/8/main">
  <p188:cm id="{289F19B7-247B-4386-9AA5-E75494C6E314}" authorId="{7E781E96-9E0C-A391-C8EB-63AF906E4597}" created="2026-07-22T08:35:40.657">
    <ac:deMkLst xmlns:ac="http://schemas.microsoft.com/office/drawing/2013/main/command">
      <pc:docMk xmlns:pc="http://schemas.microsoft.com/office/powerpoint/2013/main/command"/>
      <pc:sldMk xmlns:pc="http://schemas.microsoft.com/office/powerpoint/2013/main/command" cId="138130162" sldId="2147483236"/>
      <ac:spMk id="17" creationId="{BA03A344-C64A-DEE7-39FF-B677B84920E6}"/>
    </ac:deMkLst>
    <p188:txBody>
      <a:bodyPr/>
      <a:lstStyle/>
      <a:p>
        <a:r>
          <a:rPr lang="en-AU"/>
          <a:t>Second dot point unclear. Which transcript are you talking about here? I would have written something like
Median fold increase in xx RNA for subtype A/D (n=x, 11 fold) and for subtype B (n=x, 112 fold)
</a:t>
        </a:r>
      </a:p>
    </p188:txBody>
  </p188:cm>
</p188:cmLst>
</file>

<file path=ppt/comments/modernComment_90F_89081CCE.xml><?xml version="1.0" encoding="utf-8"?>
<p188:cmLst xmlns:a="http://schemas.openxmlformats.org/drawingml/2006/main" xmlns:r="http://schemas.openxmlformats.org/officeDocument/2006/relationships" xmlns:p188="http://schemas.microsoft.com/office/powerpoint/2018/8/main">
  <p188:cm id="{76AC5C9F-636F-494C-BBBB-B16BC4DB988C}" authorId="{7E781E96-9E0C-A391-C8EB-63AF906E4597}" created="2026-07-22T08:32:26.668">
    <ac:deMkLst xmlns:ac="http://schemas.microsoft.com/office/drawing/2013/main/command">
      <pc:docMk xmlns:pc="http://schemas.microsoft.com/office/powerpoint/2013/main/command"/>
      <pc:sldMk xmlns:pc="http://schemas.microsoft.com/office/powerpoint/2013/main/command" cId="2299010254" sldId="2319"/>
      <ac:spMk id="23" creationId="{6A4D0422-6EE0-1846-A2FD-D2B6105E8F61}"/>
    </ac:deMkLst>
    <p188:txBody>
      <a:bodyPr/>
      <a:lstStyle/>
      <a:p>
        <a:r>
          <a:rPr lang="en-AU"/>
          <a:t>The second statement is not correct. Suggestions on previous slide about how to change it</a:t>
        </a:r>
      </a:p>
    </p188:txBody>
  </p188:cm>
</p188:cmLst>
</file>

<file path=ppt/comments/modernComment_107_93F5B4D4.xml><?xml version="1.0" encoding="utf-8"?>
<p188:cmLst xmlns:a="http://schemas.openxmlformats.org/drawingml/2006/main" xmlns:r="http://schemas.openxmlformats.org/officeDocument/2006/relationships" xmlns:p188="http://schemas.microsoft.com/office/powerpoint/2018/8/main">
  <p188:cm id="{CC1CF92F-671E-463A-B2A1-28FDE0427A10}" authorId="{7E781E96-9E0C-A391-C8EB-63AF906E4597}" created="2026-07-22T08:28:32.599">
    <ac:deMkLst xmlns:ac="http://schemas.microsoft.com/office/drawing/2013/main/command">
      <pc:docMk xmlns:pc="http://schemas.microsoft.com/office/powerpoint/2013/main/command"/>
      <pc:sldMk xmlns:pc="http://schemas.microsoft.com/office/powerpoint/2013/main/command" cId="2482353364" sldId="263"/>
      <ac:spMk id="9" creationId="{A0107E67-CFC7-4B29-B14E-197156FEA53C}"/>
    </ac:deMkLst>
    <p188:txBody>
      <a:bodyPr/>
      <a:lstStyle/>
      <a:p>
        <a:r>
          <a:rPr lang="en-AU"/>
          <a:t>I am not a fan of the title. We know that this approach wont cure HIV. How about Toward a cure for HIV - the role of mRNA and LNP or
Using mRNA and LNP to reveal and reduce the HIV reservoir
For scientists, its better to be a little more realistic otherwise you can really get people off side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AD6B1E3-97FE-40DA-94FD-E3B13C6EF88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Segoe UI Light" panose="020B0502040204020203" pitchFamily="34" charset="0"/>
            </a:endParaRPr>
          </a:p>
        </p:txBody>
      </p:sp>
      <p:sp>
        <p:nvSpPr>
          <p:cNvPr id="3" name="Date Placeholder 2">
            <a:extLst>
              <a:ext uri="{FF2B5EF4-FFF2-40B4-BE49-F238E27FC236}">
                <a16:creationId xmlns:a16="http://schemas.microsoft.com/office/drawing/2014/main" id="{BF643E40-D6D6-44E3-8661-783B28C41A6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29C6E28-33E7-41A7-8DE9-0E507386773C}" type="datetimeFigureOut">
              <a:rPr lang="en-AU" smtClean="0">
                <a:latin typeface="Segoe UI Light" panose="020B0502040204020203" pitchFamily="34" charset="0"/>
              </a:rPr>
              <a:t>26/07/2026</a:t>
            </a:fld>
            <a:endParaRPr lang="en-AU">
              <a:latin typeface="Segoe UI Light" panose="020B0502040204020203" pitchFamily="34" charset="0"/>
            </a:endParaRPr>
          </a:p>
        </p:txBody>
      </p:sp>
      <p:sp>
        <p:nvSpPr>
          <p:cNvPr id="4" name="Footer Placeholder 3">
            <a:extLst>
              <a:ext uri="{FF2B5EF4-FFF2-40B4-BE49-F238E27FC236}">
                <a16:creationId xmlns:a16="http://schemas.microsoft.com/office/drawing/2014/main" id="{FB57962F-87B0-44AC-8F79-BB43BB42992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Segoe UI Light" panose="020B0502040204020203" pitchFamily="34" charset="0"/>
            </a:endParaRPr>
          </a:p>
        </p:txBody>
      </p:sp>
      <p:sp>
        <p:nvSpPr>
          <p:cNvPr id="5" name="Slide Number Placeholder 4">
            <a:extLst>
              <a:ext uri="{FF2B5EF4-FFF2-40B4-BE49-F238E27FC236}">
                <a16:creationId xmlns:a16="http://schemas.microsoft.com/office/drawing/2014/main" id="{92C272DA-6CA8-4E90-BF95-EA4722EE5F6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518EF88-A565-4925-BB44-6D164CB3529E}" type="slidenum">
              <a:rPr lang="en-AU" smtClean="0">
                <a:latin typeface="Segoe UI Light" panose="020B0502040204020203" pitchFamily="34" charset="0"/>
              </a:rPr>
              <a:t>‹#›</a:t>
            </a:fld>
            <a:endParaRPr lang="en-AU">
              <a:latin typeface="Segoe UI Light" panose="020B0502040204020203" pitchFamily="34" charset="0"/>
            </a:endParaRPr>
          </a:p>
        </p:txBody>
      </p:sp>
    </p:spTree>
    <p:extLst>
      <p:ext uri="{BB962C8B-B14F-4D97-AF65-F5344CB8AC3E}">
        <p14:creationId xmlns:p14="http://schemas.microsoft.com/office/powerpoint/2010/main" val="38653956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Segoe UI Light" panose="020B0502040204020203" pitchFamily="34"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Segoe UI Light" panose="020B0502040204020203" pitchFamily="34" charset="0"/>
              </a:defRPr>
            </a:lvl1pPr>
          </a:lstStyle>
          <a:p>
            <a:fld id="{E42B9FCF-3597-4A51-89FC-0FE7EEF60046}" type="datetimeFigureOut">
              <a:rPr lang="en-AU" smtClean="0"/>
              <a:pPr/>
              <a:t>26/07/2026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0" tIns="0" rIns="0" bIns="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Segoe UI Light" panose="020B0502040204020203" pitchFamily="34"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Segoe UI Light" panose="020B0502040204020203" pitchFamily="34" charset="0"/>
              </a:defRPr>
            </a:lvl1pPr>
          </a:lstStyle>
          <a:p>
            <a:fld id="{00C067AA-C6E9-418C-A333-FC9B7AAB0648}" type="slidenum">
              <a:rPr lang="en-AU" smtClean="0"/>
              <a:pPr/>
              <a:t>‹#›</a:t>
            </a:fld>
            <a:endParaRPr lang="en-AU"/>
          </a:p>
        </p:txBody>
      </p:sp>
    </p:spTree>
    <p:extLst>
      <p:ext uri="{BB962C8B-B14F-4D97-AF65-F5344CB8AC3E}">
        <p14:creationId xmlns:p14="http://schemas.microsoft.com/office/powerpoint/2010/main" val="3054636570"/>
      </p:ext>
    </p:extLst>
  </p:cSld>
  <p:clrMap bg1="lt1" tx1="dk1" bg2="lt2" tx2="dk2" accent1="accent1" accent2="accent2" accent3="accent3" accent4="accent4" accent5="accent5" accent6="accent6" hlink="hlink" folHlink="folHlink"/>
  <p:notesStyle>
    <a:lvl1pPr marL="0" algn="l" defTabSz="914400" rtl="0" eaLnBrk="1" latinLnBrk="0" hangingPunct="1">
      <a:spcAft>
        <a:spcPts val="400"/>
      </a:spcAft>
      <a:defRPr sz="1200" kern="1200">
        <a:solidFill>
          <a:schemeClr val="tx1"/>
        </a:solidFill>
        <a:latin typeface="Segoe UI Light" panose="020B0502040204020203" pitchFamily="34" charset="0"/>
        <a:ea typeface="+mn-ea"/>
        <a:cs typeface="+mn-cs"/>
      </a:defRPr>
    </a:lvl1pPr>
    <a:lvl2pPr marL="171450" indent="-171450" algn="l" defTabSz="914400" rtl="0" eaLnBrk="1" latinLnBrk="0" hangingPunct="1">
      <a:spcAft>
        <a:spcPts val="400"/>
      </a:spcAft>
      <a:buClr>
        <a:schemeClr val="accent1"/>
      </a:buClr>
      <a:buFont typeface="Arial" panose="020B0604020202020204" pitchFamily="34" charset="0"/>
      <a:buChar char="•"/>
      <a:defRPr sz="1100" kern="1200">
        <a:solidFill>
          <a:schemeClr val="tx1"/>
        </a:solidFill>
        <a:latin typeface="Segoe UI Light" panose="020B0502040204020203" pitchFamily="34" charset="0"/>
        <a:ea typeface="+mn-ea"/>
        <a:cs typeface="+mn-cs"/>
      </a:defRPr>
    </a:lvl2pPr>
    <a:lvl3pPr marL="349250" indent="-171450" algn="l" defTabSz="914400" rtl="0" eaLnBrk="1" latinLnBrk="0" hangingPunct="1">
      <a:spcAft>
        <a:spcPts val="400"/>
      </a:spcAft>
      <a:buClr>
        <a:schemeClr val="accent1"/>
      </a:buClr>
      <a:buFont typeface="Open Sans Light" panose="020B0306030504020204" pitchFamily="34" charset="0"/>
      <a:buChar char="–"/>
      <a:defRPr sz="1100" kern="1200">
        <a:solidFill>
          <a:schemeClr val="tx1"/>
        </a:solidFill>
        <a:latin typeface="Segoe UI Light" panose="020B0502040204020203" pitchFamily="34" charset="0"/>
        <a:ea typeface="+mn-ea"/>
        <a:cs typeface="+mn-cs"/>
      </a:defRPr>
    </a:lvl3pPr>
    <a:lvl4pPr marL="355600" indent="0" algn="l" defTabSz="914400" rtl="0" eaLnBrk="1" latinLnBrk="0" hangingPunct="1">
      <a:spcAft>
        <a:spcPts val="400"/>
      </a:spcAft>
      <a:defRPr sz="1000" kern="1200">
        <a:solidFill>
          <a:schemeClr val="tx1"/>
        </a:solidFill>
        <a:latin typeface="Segoe UI Light" panose="020B0502040204020203" pitchFamily="34" charset="0"/>
        <a:ea typeface="+mn-ea"/>
        <a:cs typeface="+mn-cs"/>
      </a:defRPr>
    </a:lvl4pPr>
    <a:lvl5pPr marL="450850" indent="-95250" algn="l" defTabSz="914400" rtl="0" eaLnBrk="1" latinLnBrk="0" hangingPunct="1">
      <a:spcAft>
        <a:spcPts val="400"/>
      </a:spcAft>
      <a:buClr>
        <a:schemeClr val="accent1"/>
      </a:buClr>
      <a:buFont typeface="Arial" panose="020B0604020202020204" pitchFamily="34" charset="0"/>
      <a:buChar char="•"/>
      <a:defRPr sz="900" kern="1200">
        <a:solidFill>
          <a:schemeClr val="tx1"/>
        </a:solidFill>
        <a:latin typeface="Segoe UI Light" panose="020B05020402040202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1" dirty="0"/>
          </a:p>
        </p:txBody>
      </p:sp>
      <p:sp>
        <p:nvSpPr>
          <p:cNvPr id="4" name="Slide Number Placeholder 3"/>
          <p:cNvSpPr>
            <a:spLocks noGrp="1"/>
          </p:cNvSpPr>
          <p:nvPr>
            <p:ph type="sldNum" sz="quarter" idx="5"/>
          </p:nvPr>
        </p:nvSpPr>
        <p:spPr/>
        <p:txBody>
          <a:bodyPr/>
          <a:lstStyle/>
          <a:p>
            <a:fld id="{00C067AA-C6E9-418C-A333-FC9B7AAB0648}" type="slidenum">
              <a:rPr lang="en-AU" smtClean="0"/>
              <a:pPr/>
              <a:t>1</a:t>
            </a:fld>
            <a:endParaRPr lang="en-AU"/>
          </a:p>
        </p:txBody>
      </p:sp>
    </p:spTree>
    <p:extLst>
      <p:ext uri="{BB962C8B-B14F-4D97-AF65-F5344CB8AC3E}">
        <p14:creationId xmlns:p14="http://schemas.microsoft.com/office/powerpoint/2010/main" val="2155427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FDEBE-6EB2-F73A-8668-27488258D7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059EA6-3BBF-705D-737C-13A26DAEEB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71E7E8-B4DB-A85C-1714-67BACDA1ADC7}"/>
              </a:ext>
            </a:extLst>
          </p:cNvPr>
          <p:cNvSpPr>
            <a:spLocks noGrp="1"/>
          </p:cNvSpPr>
          <p:nvPr>
            <p:ph type="body" idx="1"/>
          </p:nvPr>
        </p:nvSpPr>
        <p:spPr/>
        <p:txBody>
          <a:bodyPr/>
          <a:lstStyle/>
          <a:p>
            <a:endParaRPr lang="en-US" dirty="0"/>
          </a:p>
          <a:p>
            <a:r>
              <a:rPr lang="en-US" dirty="0"/>
              <a:t>We have identified two strategies.</a:t>
            </a:r>
          </a:p>
          <a:p>
            <a:endParaRPr lang="en-US" dirty="0"/>
          </a:p>
          <a:p>
            <a:r>
              <a:rPr lang="en-US" dirty="0"/>
              <a:t>First, using the well-established properties of HIV Tat to promote transcription elongation. Being HIV’s own protein, the potency of Tat is high, as should be it’s specificity towards HIV. This was shown recently in a study using Tat protein. However, systemic delivery of Tat protein is undesirable due to the high dose that would need to be administered in vivo, to achieve sufficient intracellular concentration. So far, one group has published attempts to use Tat-encoding mRNA, but their results indicate sub-optimal delivery, requiring co-treatment with a non-HIV-specific LRA to observe the desired effect. </a:t>
            </a:r>
          </a:p>
          <a:p>
            <a:endParaRPr lang="en-US" dirty="0"/>
          </a:p>
          <a:p>
            <a:endParaRPr lang="en-US" dirty="0"/>
          </a:p>
        </p:txBody>
      </p:sp>
      <p:sp>
        <p:nvSpPr>
          <p:cNvPr id="4" name="Slide Number Placeholder 3">
            <a:extLst>
              <a:ext uri="{FF2B5EF4-FFF2-40B4-BE49-F238E27FC236}">
                <a16:creationId xmlns:a16="http://schemas.microsoft.com/office/drawing/2014/main" id="{B4073821-8E0F-E6EA-30CA-BFF8C0197AA2}"/>
              </a:ext>
            </a:extLst>
          </p:cNvPr>
          <p:cNvSpPr>
            <a:spLocks noGrp="1"/>
          </p:cNvSpPr>
          <p:nvPr>
            <p:ph type="sldNum" sz="quarter" idx="5"/>
          </p:nvPr>
        </p:nvSpPr>
        <p:spPr/>
        <p:txBody>
          <a:bodyPr/>
          <a:lstStyle/>
          <a:p>
            <a:fld id="{00C067AA-C6E9-418C-A333-FC9B7AAB0648}" type="slidenum">
              <a:rPr lang="en-AU" smtClean="0"/>
              <a:pPr/>
              <a:t>5</a:t>
            </a:fld>
            <a:endParaRPr lang="en-AU"/>
          </a:p>
        </p:txBody>
      </p:sp>
    </p:spTree>
    <p:extLst>
      <p:ext uri="{BB962C8B-B14F-4D97-AF65-F5344CB8AC3E}">
        <p14:creationId xmlns:p14="http://schemas.microsoft.com/office/powerpoint/2010/main" val="4275326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0C067AA-C6E9-418C-A333-FC9B7AAB0648}" type="slidenum">
              <a:rPr lang="en-AU" smtClean="0"/>
              <a:pPr/>
              <a:t>9</a:t>
            </a:fld>
            <a:endParaRPr lang="en-AU"/>
          </a:p>
        </p:txBody>
      </p:sp>
    </p:spTree>
    <p:extLst>
      <p:ext uri="{BB962C8B-B14F-4D97-AF65-F5344CB8AC3E}">
        <p14:creationId xmlns:p14="http://schemas.microsoft.com/office/powerpoint/2010/main" val="3186202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35323-3661-D0E1-A07C-CFD2602FF7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3B2CC7-5203-FDE5-6684-F86A0E7007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A69AE0-7277-2F39-6352-554DA04A9C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247F5C-1B78-5644-E379-B942521AACDE}"/>
              </a:ext>
            </a:extLst>
          </p:cNvPr>
          <p:cNvSpPr>
            <a:spLocks noGrp="1"/>
          </p:cNvSpPr>
          <p:nvPr>
            <p:ph type="sldNum" sz="quarter" idx="5"/>
          </p:nvPr>
        </p:nvSpPr>
        <p:spPr/>
        <p:txBody>
          <a:bodyPr/>
          <a:lstStyle/>
          <a:p>
            <a:fld id="{00C067AA-C6E9-418C-A333-FC9B7AAB0648}" type="slidenum">
              <a:rPr lang="en-AU" smtClean="0"/>
              <a:pPr/>
              <a:t>11</a:t>
            </a:fld>
            <a:endParaRPr lang="en-AU"/>
          </a:p>
        </p:txBody>
      </p:sp>
    </p:spTree>
    <p:extLst>
      <p:ext uri="{BB962C8B-B14F-4D97-AF65-F5344CB8AC3E}">
        <p14:creationId xmlns:p14="http://schemas.microsoft.com/office/powerpoint/2010/main" val="1734317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Question is; which receptor to target? Or, how do we make fussy T cells eat more of our nanoparticles? </a:t>
            </a:r>
            <a:endParaRPr lang="en-US" dirty="0"/>
          </a:p>
          <a:p>
            <a:endParaRPr lang="en-US" dirty="0"/>
          </a:p>
          <a:p>
            <a:r>
              <a:rPr lang="en-US" dirty="0"/>
              <a:t>Measure </a:t>
            </a:r>
            <a:r>
              <a:rPr lang="en-US" b="1" dirty="0"/>
              <a:t>receptor cycling kinetics</a:t>
            </a:r>
          </a:p>
          <a:p>
            <a:r>
              <a:rPr lang="en-US" dirty="0"/>
              <a:t>We </a:t>
            </a:r>
            <a:r>
              <a:rPr lang="en-US" b="1" dirty="0"/>
              <a:t>hypothesized</a:t>
            </a:r>
            <a:r>
              <a:rPr lang="en-US" dirty="0"/>
              <a:t> that rapidly cycling receptors would </a:t>
            </a:r>
            <a:r>
              <a:rPr lang="en-US" b="1" dirty="0"/>
              <a:t>enhance nanoparticle uptake most strongly</a:t>
            </a:r>
            <a:r>
              <a:rPr lang="en-US" dirty="0"/>
              <a:t>, </a:t>
            </a:r>
          </a:p>
          <a:p>
            <a:r>
              <a:rPr lang="en-US" b="1" dirty="0"/>
              <a:t>Which we subsequently measured </a:t>
            </a:r>
            <a:r>
              <a:rPr lang="en-US" dirty="0"/>
              <a:t>using a nanoparticle internalization assay</a:t>
            </a:r>
          </a:p>
        </p:txBody>
      </p:sp>
      <p:sp>
        <p:nvSpPr>
          <p:cNvPr id="4" name="Slide Number Placeholder 3"/>
          <p:cNvSpPr>
            <a:spLocks noGrp="1"/>
          </p:cNvSpPr>
          <p:nvPr>
            <p:ph type="sldNum" sz="quarter" idx="10"/>
          </p:nvPr>
        </p:nvSpPr>
        <p:spPr/>
        <p:txBody>
          <a:bodyPr/>
          <a:lstStyle/>
          <a:p>
            <a:fld id="{6DC5F746-5816-4C60-861D-55C5598F1F42}" type="slidenum">
              <a:rPr lang="en-AU" smtClean="0"/>
              <a:t>12</a:t>
            </a:fld>
            <a:endParaRPr lang="en-AU"/>
          </a:p>
        </p:txBody>
      </p:sp>
    </p:spTree>
    <p:extLst>
      <p:ext uri="{BB962C8B-B14F-4D97-AF65-F5344CB8AC3E}">
        <p14:creationId xmlns:p14="http://schemas.microsoft.com/office/powerpoint/2010/main" val="13004529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D85A7-941A-DBA9-33FA-AB24D3B8D6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ACD8F1-8A83-04CB-D556-AC64BAAEC2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5451A2-01FA-0A55-2532-F91C5FCD2069}"/>
              </a:ext>
            </a:extLst>
          </p:cNvPr>
          <p:cNvSpPr>
            <a:spLocks noGrp="1"/>
          </p:cNvSpPr>
          <p:nvPr>
            <p:ph type="body" idx="1"/>
          </p:nvPr>
        </p:nvSpPr>
        <p:spPr/>
        <p:txBody>
          <a:bodyPr/>
          <a:lstStyle/>
          <a:p>
            <a:r>
              <a:rPr lang="en-US" dirty="0"/>
              <a:t>Similarly, when aiming to deliver mRNA to T cells in the presence of PBMC, we see that in the absence of targeting, no transfection of T cells is observed. In contrast, functionalized LNPs show an increased association to and transfection of CD4 T cells in the presence of bystander cells. </a:t>
            </a:r>
          </a:p>
        </p:txBody>
      </p:sp>
      <p:sp>
        <p:nvSpPr>
          <p:cNvPr id="4" name="Slide Number Placeholder 3">
            <a:extLst>
              <a:ext uri="{FF2B5EF4-FFF2-40B4-BE49-F238E27FC236}">
                <a16:creationId xmlns:a16="http://schemas.microsoft.com/office/drawing/2014/main" id="{9BBF29D8-3B3F-6E04-208B-3F4FFBFF1CA0}"/>
              </a:ext>
            </a:extLst>
          </p:cNvPr>
          <p:cNvSpPr>
            <a:spLocks noGrp="1"/>
          </p:cNvSpPr>
          <p:nvPr>
            <p:ph type="sldNum" sz="quarter" idx="5"/>
          </p:nvPr>
        </p:nvSpPr>
        <p:spPr/>
        <p:txBody>
          <a:bodyPr/>
          <a:lstStyle/>
          <a:p>
            <a:fld id="{00C067AA-C6E9-418C-A333-FC9B7AAB0648}" type="slidenum">
              <a:rPr lang="en-AU" smtClean="0"/>
              <a:pPr/>
              <a:t>13</a:t>
            </a:fld>
            <a:endParaRPr lang="en-AU"/>
          </a:p>
        </p:txBody>
      </p:sp>
    </p:spTree>
    <p:extLst>
      <p:ext uri="{BB962C8B-B14F-4D97-AF65-F5344CB8AC3E}">
        <p14:creationId xmlns:p14="http://schemas.microsoft.com/office/powerpoint/2010/main" val="351276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A9FD2-3B06-6800-9F52-7FFB54EBB0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BE8911-D9F2-9316-2719-D22EFFB7A8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500EF5-CB02-BD0D-A16E-397C06E92CE1}"/>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DFFCE01D-F43C-2C5C-744A-8398642E92E8}"/>
              </a:ext>
            </a:extLst>
          </p:cNvPr>
          <p:cNvSpPr>
            <a:spLocks noGrp="1"/>
          </p:cNvSpPr>
          <p:nvPr>
            <p:ph type="sldNum" sz="quarter" idx="5"/>
          </p:nvPr>
        </p:nvSpPr>
        <p:spPr/>
        <p:txBody>
          <a:bodyPr/>
          <a:lstStyle/>
          <a:p>
            <a:fld id="{00C067AA-C6E9-418C-A333-FC9B7AAB0648}" type="slidenum">
              <a:rPr lang="en-AU" smtClean="0"/>
              <a:pPr/>
              <a:t>19</a:t>
            </a:fld>
            <a:endParaRPr lang="en-AU" dirty="0"/>
          </a:p>
        </p:txBody>
      </p:sp>
    </p:spTree>
    <p:extLst>
      <p:ext uri="{BB962C8B-B14F-4D97-AF65-F5344CB8AC3E}">
        <p14:creationId xmlns:p14="http://schemas.microsoft.com/office/powerpoint/2010/main" val="1971223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Master" Target="../slideMasters/slideMaster2.xml"/><Relationship Id="rId7" Type="http://schemas.openxmlformats.org/officeDocument/2006/relationships/image" Target="../media/image6.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2.bin"/></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4.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image" Target="../media/image1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5.xml"/><Relationship Id="rId4" Type="http://schemas.openxmlformats.org/officeDocument/2006/relationships/image" Target="../media/image1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6.xml"/><Relationship Id="rId4" Type="http://schemas.openxmlformats.org/officeDocument/2006/relationships/image" Target="../media/image11.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7.xml"/><Relationship Id="rId4" Type="http://schemas.openxmlformats.org/officeDocument/2006/relationships/image" Target="../media/image11.emf"/></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8.xml"/><Relationship Id="rId4" Type="http://schemas.openxmlformats.org/officeDocument/2006/relationships/image" Target="../media/image1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9.xml"/><Relationship Id="rId4" Type="http://schemas.openxmlformats.org/officeDocument/2006/relationships/image" Target="../media/image1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10.xml"/><Relationship Id="rId4" Type="http://schemas.openxmlformats.org/officeDocument/2006/relationships/image" Target="../media/image1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11.xml"/><Relationship Id="rId4" Type="http://schemas.openxmlformats.org/officeDocument/2006/relationships/image" Target="../media/image1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2.xml"/><Relationship Id="rId1" Type="http://schemas.openxmlformats.org/officeDocument/2006/relationships/tags" Target="../tags/tag12.xml"/><Relationship Id="rId4" Type="http://schemas.openxmlformats.org/officeDocument/2006/relationships/image" Target="../media/image1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2.xml"/><Relationship Id="rId1" Type="http://schemas.openxmlformats.org/officeDocument/2006/relationships/tags" Target="../tags/tag13.xml"/><Relationship Id="rId5" Type="http://schemas.openxmlformats.org/officeDocument/2006/relationships/image" Target="../media/image12.png"/><Relationship Id="rId4" Type="http://schemas.openxmlformats.org/officeDocument/2006/relationships/image" Target="../media/image1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2.xml"/><Relationship Id="rId1" Type="http://schemas.openxmlformats.org/officeDocument/2006/relationships/tags" Target="../tags/tag14.xml"/><Relationship Id="rId5" Type="http://schemas.openxmlformats.org/officeDocument/2006/relationships/image" Target="../media/image12.png"/><Relationship Id="rId4" Type="http://schemas.openxmlformats.org/officeDocument/2006/relationships/image" Target="../media/image1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2.xml"/><Relationship Id="rId1" Type="http://schemas.openxmlformats.org/officeDocument/2006/relationships/tags" Target="../tags/tag15.xml"/><Relationship Id="rId5" Type="http://schemas.openxmlformats.org/officeDocument/2006/relationships/image" Target="../media/image12.png"/><Relationship Id="rId4" Type="http://schemas.openxmlformats.org/officeDocument/2006/relationships/image" Target="../media/image1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2.xml"/><Relationship Id="rId1" Type="http://schemas.openxmlformats.org/officeDocument/2006/relationships/tags" Target="../tags/tag16.xml"/><Relationship Id="rId5" Type="http://schemas.openxmlformats.org/officeDocument/2006/relationships/image" Target="../media/image12.png"/><Relationship Id="rId4" Type="http://schemas.openxmlformats.org/officeDocument/2006/relationships/image" Target="../media/image1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2.xml"/><Relationship Id="rId1" Type="http://schemas.openxmlformats.org/officeDocument/2006/relationships/tags" Target="../tags/tag17.xml"/><Relationship Id="rId5" Type="http://schemas.openxmlformats.org/officeDocument/2006/relationships/image" Target="../media/image12.png"/><Relationship Id="rId4" Type="http://schemas.openxmlformats.org/officeDocument/2006/relationships/image" Target="../media/image1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2.xml"/><Relationship Id="rId1" Type="http://schemas.openxmlformats.org/officeDocument/2006/relationships/tags" Target="../tags/tag18.xml"/><Relationship Id="rId5" Type="http://schemas.openxmlformats.org/officeDocument/2006/relationships/image" Target="../media/image13.png"/><Relationship Id="rId4" Type="http://schemas.openxmlformats.org/officeDocument/2006/relationships/image" Target="../media/image11.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2.xml"/><Relationship Id="rId1" Type="http://schemas.openxmlformats.org/officeDocument/2006/relationships/tags" Target="../tags/tag19.xml"/><Relationship Id="rId5" Type="http://schemas.openxmlformats.org/officeDocument/2006/relationships/image" Target="../media/image14.png"/><Relationship Id="rId4" Type="http://schemas.openxmlformats.org/officeDocument/2006/relationships/image" Target="../media/image11.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2.xml"/><Relationship Id="rId1" Type="http://schemas.openxmlformats.org/officeDocument/2006/relationships/tags" Target="../tags/tag20.xml"/><Relationship Id="rId5" Type="http://schemas.openxmlformats.org/officeDocument/2006/relationships/image" Target="../media/image16.png"/><Relationship Id="rId4" Type="http://schemas.openxmlformats.org/officeDocument/2006/relationships/image" Target="../media/image15.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2.xml"/><Relationship Id="rId1" Type="http://schemas.openxmlformats.org/officeDocument/2006/relationships/tags" Target="../tags/tag21.xml"/><Relationship Id="rId5" Type="http://schemas.openxmlformats.org/officeDocument/2006/relationships/image" Target="../media/image14.png"/><Relationship Id="rId4" Type="http://schemas.openxmlformats.org/officeDocument/2006/relationships/image" Target="../media/image11.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2.xml"/><Relationship Id="rId1" Type="http://schemas.openxmlformats.org/officeDocument/2006/relationships/tags" Target="../tags/tag22.xml"/><Relationship Id="rId5" Type="http://schemas.openxmlformats.org/officeDocument/2006/relationships/image" Target="../media/image13.png"/><Relationship Id="rId4" Type="http://schemas.openxmlformats.org/officeDocument/2006/relationships/image" Target="../media/image11.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2.xml"/><Relationship Id="rId1" Type="http://schemas.openxmlformats.org/officeDocument/2006/relationships/tags" Target="../tags/tag23.xml"/><Relationship Id="rId5" Type="http://schemas.openxmlformats.org/officeDocument/2006/relationships/image" Target="../media/image14.png"/><Relationship Id="rId4" Type="http://schemas.openxmlformats.org/officeDocument/2006/relationships/image" Target="../media/image11.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2.xml"/><Relationship Id="rId1" Type="http://schemas.openxmlformats.org/officeDocument/2006/relationships/tags" Target="../tags/tag24.xml"/><Relationship Id="rId5" Type="http://schemas.openxmlformats.org/officeDocument/2006/relationships/image" Target="../media/image13.png"/><Relationship Id="rId4" Type="http://schemas.openxmlformats.org/officeDocument/2006/relationships/image" Target="../media/image11.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2.xml"/><Relationship Id="rId1" Type="http://schemas.openxmlformats.org/officeDocument/2006/relationships/tags" Target="../tags/tag25.xml"/><Relationship Id="rId5" Type="http://schemas.openxmlformats.org/officeDocument/2006/relationships/image" Target="../media/image14.png"/><Relationship Id="rId4" Type="http://schemas.openxmlformats.org/officeDocument/2006/relationships/image" Target="../media/image11.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2.xml"/><Relationship Id="rId1" Type="http://schemas.openxmlformats.org/officeDocument/2006/relationships/tags" Target="../tags/tag26.xml"/><Relationship Id="rId4" Type="http://schemas.openxmlformats.org/officeDocument/2006/relationships/image" Target="../media/image11.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2.xml"/><Relationship Id="rId1" Type="http://schemas.openxmlformats.org/officeDocument/2006/relationships/tags" Target="../tags/tag27.xml"/><Relationship Id="rId4" Type="http://schemas.openxmlformats.org/officeDocument/2006/relationships/image" Target="../media/image11.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2.xml"/><Relationship Id="rId1" Type="http://schemas.openxmlformats.org/officeDocument/2006/relationships/tags" Target="../tags/tag28.xml"/><Relationship Id="rId5" Type="http://schemas.openxmlformats.org/officeDocument/2006/relationships/image" Target="../media/image17.png"/><Relationship Id="rId4" Type="http://schemas.openxmlformats.org/officeDocument/2006/relationships/image" Target="../media/image15.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2.xml"/><Relationship Id="rId1" Type="http://schemas.openxmlformats.org/officeDocument/2006/relationships/tags" Target="../tags/tag29.xml"/><Relationship Id="rId4" Type="http://schemas.openxmlformats.org/officeDocument/2006/relationships/image" Target="../media/image11.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2.xml"/><Relationship Id="rId1" Type="http://schemas.openxmlformats.org/officeDocument/2006/relationships/tags" Target="../tags/tag30.xml"/><Relationship Id="rId4" Type="http://schemas.openxmlformats.org/officeDocument/2006/relationships/image" Target="../media/image11.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2.xml"/><Relationship Id="rId1" Type="http://schemas.openxmlformats.org/officeDocument/2006/relationships/tags" Target="../tags/tag31.xml"/><Relationship Id="rId4" Type="http://schemas.openxmlformats.org/officeDocument/2006/relationships/image" Target="../media/image11.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2.xml"/><Relationship Id="rId1" Type="http://schemas.openxmlformats.org/officeDocument/2006/relationships/tags" Target="../tags/tag32.xml"/><Relationship Id="rId4" Type="http://schemas.openxmlformats.org/officeDocument/2006/relationships/image" Target="../media/image11.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2.xml"/><Relationship Id="rId1" Type="http://schemas.openxmlformats.org/officeDocument/2006/relationships/tags" Target="../tags/tag33.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2.xml"/><Relationship Id="rId1" Type="http://schemas.openxmlformats.org/officeDocument/2006/relationships/tags" Target="../tags/tag34.xml"/><Relationship Id="rId4" Type="http://schemas.openxmlformats.org/officeDocument/2006/relationships/image" Target="../media/image11.emf"/></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Master" Target="../slideMasters/slideMaster2.xml"/><Relationship Id="rId7" Type="http://schemas.openxmlformats.org/officeDocument/2006/relationships/image" Target="../media/image6.jpe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34.bin"/></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2.xml"/><Relationship Id="rId1" Type="http://schemas.openxmlformats.org/officeDocument/2006/relationships/tags" Target="../tags/tag37.xml"/><Relationship Id="rId4" Type="http://schemas.openxmlformats.org/officeDocument/2006/relationships/image" Target="../media/image11.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2.xml"/><Relationship Id="rId1" Type="http://schemas.openxmlformats.org/officeDocument/2006/relationships/tags" Target="../tags/tag38.xml"/><Relationship Id="rId4" Type="http://schemas.openxmlformats.org/officeDocument/2006/relationships/image" Target="../media/image11.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2.xml"/><Relationship Id="rId1" Type="http://schemas.openxmlformats.org/officeDocument/2006/relationships/tags" Target="../tags/tag39.xml"/><Relationship Id="rId4" Type="http://schemas.openxmlformats.org/officeDocument/2006/relationships/image" Target="../media/image11.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2.xml"/><Relationship Id="rId1" Type="http://schemas.openxmlformats.org/officeDocument/2006/relationships/tags" Target="../tags/tag40.xml"/><Relationship Id="rId4" Type="http://schemas.openxmlformats.org/officeDocument/2006/relationships/image" Target="../media/image11.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2.xml"/><Relationship Id="rId1" Type="http://schemas.openxmlformats.org/officeDocument/2006/relationships/tags" Target="../tags/tag41.xml"/><Relationship Id="rId4" Type="http://schemas.openxmlformats.org/officeDocument/2006/relationships/image" Target="../media/image11.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2.xml"/><Relationship Id="rId1" Type="http://schemas.openxmlformats.org/officeDocument/2006/relationships/tags" Target="../tags/tag42.xml"/><Relationship Id="rId5" Type="http://schemas.openxmlformats.org/officeDocument/2006/relationships/image" Target="../media/image12.png"/><Relationship Id="rId4" Type="http://schemas.openxmlformats.org/officeDocument/2006/relationships/image" Target="../media/image11.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2.xml"/><Relationship Id="rId1" Type="http://schemas.openxmlformats.org/officeDocument/2006/relationships/tags" Target="../tags/tag43.xml"/><Relationship Id="rId5" Type="http://schemas.openxmlformats.org/officeDocument/2006/relationships/image" Target="../media/image12.png"/><Relationship Id="rId4" Type="http://schemas.openxmlformats.org/officeDocument/2006/relationships/image" Target="../media/image11.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2.xml"/><Relationship Id="rId1" Type="http://schemas.openxmlformats.org/officeDocument/2006/relationships/tags" Target="../tags/tag44.xml"/><Relationship Id="rId5" Type="http://schemas.openxmlformats.org/officeDocument/2006/relationships/image" Target="../media/image12.png"/><Relationship Id="rId4" Type="http://schemas.openxmlformats.org/officeDocument/2006/relationships/image" Target="../media/image11.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2.xml"/><Relationship Id="rId1" Type="http://schemas.openxmlformats.org/officeDocument/2006/relationships/tags" Target="../tags/tag45.xml"/><Relationship Id="rId5" Type="http://schemas.openxmlformats.org/officeDocument/2006/relationships/image" Target="../media/image12.png"/><Relationship Id="rId4" Type="http://schemas.openxmlformats.org/officeDocument/2006/relationships/image" Target="../media/image11.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2.xml"/><Relationship Id="rId1" Type="http://schemas.openxmlformats.org/officeDocument/2006/relationships/tags" Target="../tags/tag46.xml"/><Relationship Id="rId5" Type="http://schemas.openxmlformats.org/officeDocument/2006/relationships/image" Target="../media/image12.png"/><Relationship Id="rId4" Type="http://schemas.openxmlformats.org/officeDocument/2006/relationships/image" Target="../media/image11.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2.xml"/><Relationship Id="rId1" Type="http://schemas.openxmlformats.org/officeDocument/2006/relationships/tags" Target="../tags/tag47.xml"/><Relationship Id="rId5" Type="http://schemas.openxmlformats.org/officeDocument/2006/relationships/image" Target="../media/image12.png"/><Relationship Id="rId4" Type="http://schemas.openxmlformats.org/officeDocument/2006/relationships/image" Target="../media/image11.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Master" Target="../slideMasters/slideMaster2.xml"/><Relationship Id="rId1" Type="http://schemas.openxmlformats.org/officeDocument/2006/relationships/tags" Target="../tags/tag48.xml"/><Relationship Id="rId5" Type="http://schemas.openxmlformats.org/officeDocument/2006/relationships/image" Target="../media/image13.png"/><Relationship Id="rId4" Type="http://schemas.openxmlformats.org/officeDocument/2006/relationships/image" Target="../media/image15.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2.xml"/><Relationship Id="rId1" Type="http://schemas.openxmlformats.org/officeDocument/2006/relationships/tags" Target="../tags/tag49.xml"/><Relationship Id="rId5" Type="http://schemas.openxmlformats.org/officeDocument/2006/relationships/image" Target="../media/image14.png"/><Relationship Id="rId4" Type="http://schemas.openxmlformats.org/officeDocument/2006/relationships/image" Target="../media/image11.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2.xml"/><Relationship Id="rId1" Type="http://schemas.openxmlformats.org/officeDocument/2006/relationships/tags" Target="../tags/tag50.xml"/><Relationship Id="rId5" Type="http://schemas.openxmlformats.org/officeDocument/2006/relationships/image" Target="../media/image16.png"/><Relationship Id="rId4" Type="http://schemas.openxmlformats.org/officeDocument/2006/relationships/image" Target="../media/image11.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2.xml"/><Relationship Id="rId1" Type="http://schemas.openxmlformats.org/officeDocument/2006/relationships/tags" Target="../tags/tag51.xml"/><Relationship Id="rId5" Type="http://schemas.openxmlformats.org/officeDocument/2006/relationships/image" Target="../media/image14.png"/><Relationship Id="rId4" Type="http://schemas.openxmlformats.org/officeDocument/2006/relationships/image" Target="../media/image11.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2.xml"/><Relationship Id="rId1" Type="http://schemas.openxmlformats.org/officeDocument/2006/relationships/tags" Target="../tags/tag52.xml"/><Relationship Id="rId5" Type="http://schemas.openxmlformats.org/officeDocument/2006/relationships/image" Target="../media/image13.png"/><Relationship Id="rId4" Type="http://schemas.openxmlformats.org/officeDocument/2006/relationships/image" Target="../media/image11.emf"/></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2.xml"/><Relationship Id="rId1" Type="http://schemas.openxmlformats.org/officeDocument/2006/relationships/tags" Target="../tags/tag53.xml"/><Relationship Id="rId5" Type="http://schemas.openxmlformats.org/officeDocument/2006/relationships/image" Target="../media/image14.png"/><Relationship Id="rId4" Type="http://schemas.openxmlformats.org/officeDocument/2006/relationships/image" Target="../media/image11.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2.xml"/><Relationship Id="rId1" Type="http://schemas.openxmlformats.org/officeDocument/2006/relationships/tags" Target="../tags/tag54.xml"/><Relationship Id="rId5" Type="http://schemas.openxmlformats.org/officeDocument/2006/relationships/image" Target="../media/image13.png"/><Relationship Id="rId4" Type="http://schemas.openxmlformats.org/officeDocument/2006/relationships/image" Target="../media/image11.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2.xml"/><Relationship Id="rId1" Type="http://schemas.openxmlformats.org/officeDocument/2006/relationships/tags" Target="../tags/tag55.xml"/><Relationship Id="rId5" Type="http://schemas.openxmlformats.org/officeDocument/2006/relationships/image" Target="../media/image14.png"/><Relationship Id="rId4" Type="http://schemas.openxmlformats.org/officeDocument/2006/relationships/image" Target="../media/image11.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2.xml"/><Relationship Id="rId1" Type="http://schemas.openxmlformats.org/officeDocument/2006/relationships/tags" Target="../tags/tag56.xml"/><Relationship Id="rId4" Type="http://schemas.openxmlformats.org/officeDocument/2006/relationships/image" Target="../media/image11.emf"/></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Master" Target="../slideMasters/slideMaster2.xml"/><Relationship Id="rId1" Type="http://schemas.openxmlformats.org/officeDocument/2006/relationships/tags" Target="../tags/tag57.xml"/><Relationship Id="rId4" Type="http://schemas.openxmlformats.org/officeDocument/2006/relationships/image" Target="../media/image11.emf"/></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2.xml"/><Relationship Id="rId1" Type="http://schemas.openxmlformats.org/officeDocument/2006/relationships/tags" Target="../tags/tag58.xml"/><Relationship Id="rId5" Type="http://schemas.openxmlformats.org/officeDocument/2006/relationships/image" Target="../media/image17.png"/><Relationship Id="rId4" Type="http://schemas.openxmlformats.org/officeDocument/2006/relationships/image" Target="../media/image4.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2.xml"/><Relationship Id="rId1" Type="http://schemas.openxmlformats.org/officeDocument/2006/relationships/tags" Target="../tags/tag59.xml"/><Relationship Id="rId4" Type="http://schemas.openxmlformats.org/officeDocument/2006/relationships/image" Target="../media/image11.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2.xml"/><Relationship Id="rId1" Type="http://schemas.openxmlformats.org/officeDocument/2006/relationships/tags" Target="../tags/tag60.xml"/><Relationship Id="rId5" Type="http://schemas.openxmlformats.org/officeDocument/2006/relationships/image" Target="../media/image13.png"/><Relationship Id="rId4" Type="http://schemas.openxmlformats.org/officeDocument/2006/relationships/image" Target="../media/image11.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Master" Target="../slideMasters/slideMaster2.xml"/><Relationship Id="rId1" Type="http://schemas.openxmlformats.org/officeDocument/2006/relationships/tags" Target="../tags/tag61.xml"/><Relationship Id="rId4" Type="http://schemas.openxmlformats.org/officeDocument/2006/relationships/image" Target="../media/image11.emf"/></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2.xml"/><Relationship Id="rId1" Type="http://schemas.openxmlformats.org/officeDocument/2006/relationships/tags" Target="../tags/tag62.xml"/><Relationship Id="rId4" Type="http://schemas.openxmlformats.org/officeDocument/2006/relationships/image" Target="../media/image11.emf"/></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2.xml"/><Relationship Id="rId1" Type="http://schemas.openxmlformats.org/officeDocument/2006/relationships/tags" Target="../tags/tag63.xml"/><Relationship Id="rId4" Type="http://schemas.openxmlformats.org/officeDocument/2006/relationships/image" Target="../media/image11.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Master" Target="../slideMasters/slideMaster2.xml"/><Relationship Id="rId1" Type="http://schemas.openxmlformats.org/officeDocument/2006/relationships/tags" Target="../tags/tag64.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Master" Target="../slideMasters/slideMaster2.xml"/><Relationship Id="rId1" Type="http://schemas.openxmlformats.org/officeDocument/2006/relationships/tags" Target="../tags/tag65.xml"/><Relationship Id="rId4" Type="http://schemas.openxmlformats.org/officeDocument/2006/relationships/image" Target="../media/image11.emf"/></Relationships>
</file>

<file path=ppt/slideLayouts/_rels/slideLayout8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image" Target="../media/image3.emf"/><Relationship Id="rId4" Type="http://schemas.openxmlformats.org/officeDocument/2006/relationships/oleObject" Target="../embeddings/oleObject64.bin"/></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slideMaster" Target="../slideMasters/slideMaster2.xml"/><Relationship Id="rId1" Type="http://schemas.openxmlformats.org/officeDocument/2006/relationships/tags" Target="../tags/tag68.xml"/><Relationship Id="rId4" Type="http://schemas.openxmlformats.org/officeDocument/2006/relationships/image" Target="../media/image3.emf"/></Relationships>
</file>

<file path=ppt/slideLayouts/_rels/slideLayout84.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Master" Target="../slideMasters/slideMaster2.xml"/><Relationship Id="rId1" Type="http://schemas.openxmlformats.org/officeDocument/2006/relationships/tags" Target="../tags/tag69.xml"/><Relationship Id="rId4" Type="http://schemas.openxmlformats.org/officeDocument/2006/relationships/image" Target="../media/image3.emf"/></Relationships>
</file>

<file path=ppt/slideLayouts/_rels/slideLayout85.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Master" Target="../slideMasters/slideMaster2.xml"/><Relationship Id="rId1" Type="http://schemas.openxmlformats.org/officeDocument/2006/relationships/tags" Target="../tags/tag70.xml"/><Relationship Id="rId5" Type="http://schemas.openxmlformats.org/officeDocument/2006/relationships/image" Target="../media/image12.png"/><Relationship Id="rId4" Type="http://schemas.openxmlformats.org/officeDocument/2006/relationships/image" Target="../media/image3.emf"/></Relationships>
</file>

<file path=ppt/slideLayouts/_rels/slideLayout8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2.xml"/><Relationship Id="rId1" Type="http://schemas.openxmlformats.org/officeDocument/2006/relationships/tags" Target="../tags/tag71.xml"/><Relationship Id="rId5" Type="http://schemas.openxmlformats.org/officeDocument/2006/relationships/image" Target="../media/image3.emf"/><Relationship Id="rId4" Type="http://schemas.openxmlformats.org/officeDocument/2006/relationships/oleObject" Target="../embeddings/oleObject68.bin"/></Relationships>
</file>

<file path=ppt/slideLayouts/_rels/slideLayout87.xml.rels><?xml version="1.0" encoding="UTF-8" standalone="yes"?>
<Relationships xmlns="http://schemas.openxmlformats.org/package/2006/relationships"><Relationship Id="rId3" Type="http://schemas.openxmlformats.org/officeDocument/2006/relationships/oleObject" Target="../embeddings/oleObject69.bin"/><Relationship Id="rId2" Type="http://schemas.openxmlformats.org/officeDocument/2006/relationships/slideMaster" Target="../slideMasters/slideMaster2.xml"/><Relationship Id="rId1" Type="http://schemas.openxmlformats.org/officeDocument/2006/relationships/tags" Target="../tags/tag73.xml"/><Relationship Id="rId4" Type="http://schemas.openxmlformats.org/officeDocument/2006/relationships/image" Target="../media/image3.emf"/></Relationships>
</file>

<file path=ppt/slideLayouts/_rels/slideLayout88.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Master" Target="../slideMasters/slideMaster2.xml"/><Relationship Id="rId1" Type="http://schemas.openxmlformats.org/officeDocument/2006/relationships/tags" Target="../tags/tag74.xml"/><Relationship Id="rId4" Type="http://schemas.openxmlformats.org/officeDocument/2006/relationships/image" Target="../media/image3.emf"/></Relationships>
</file>

<file path=ppt/slideLayouts/_rels/slideLayout89.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Master" Target="../slideMasters/slideMaster2.xml"/><Relationship Id="rId1" Type="http://schemas.openxmlformats.org/officeDocument/2006/relationships/tags" Target="../tags/tag75.xml"/><Relationship Id="rId5" Type="http://schemas.openxmlformats.org/officeDocument/2006/relationships/image" Target="../media/image12.png"/><Relationship Id="rId4" Type="http://schemas.openxmlformats.org/officeDocument/2006/relationships/image" Target="../media/image3.emf"/></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Master" Target="../slideMasters/slideMaster2.xml"/><Relationship Id="rId1" Type="http://schemas.openxmlformats.org/officeDocument/2006/relationships/tags" Target="../tags/tag76.xml"/><Relationship Id="rId5" Type="http://schemas.openxmlformats.org/officeDocument/2006/relationships/image" Target="../media/image13.png"/><Relationship Id="rId4" Type="http://schemas.openxmlformats.org/officeDocument/2006/relationships/image" Target="../media/image3.emf"/></Relationships>
</file>

<file path=ppt/slideLayouts/_rels/slideLayout9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8.xml"/><Relationship Id="rId1" Type="http://schemas.openxmlformats.org/officeDocument/2006/relationships/tags" Target="../tags/tag77.xml"/><Relationship Id="rId5" Type="http://schemas.openxmlformats.org/officeDocument/2006/relationships/image" Target="../media/image4.emf"/><Relationship Id="rId4" Type="http://schemas.openxmlformats.org/officeDocument/2006/relationships/oleObject" Target="../embeddings/oleObject73.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205BCCC9-AB8D-4B57-932F-502CE2E79C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79479" y="260350"/>
            <a:ext cx="1906122" cy="744403"/>
          </a:xfrm>
          <a:prstGeom prst="rect">
            <a:avLst/>
          </a:prstGeom>
        </p:spPr>
      </p:pic>
      <p:pic>
        <p:nvPicPr>
          <p:cNvPr id="1200" name="Picture 1199">
            <a:extLst>
              <a:ext uri="{FF2B5EF4-FFF2-40B4-BE49-F238E27FC236}">
                <a16:creationId xmlns:a16="http://schemas.microsoft.com/office/drawing/2014/main" id="{10497448-16E4-4BCB-A534-B9F56C7EE7F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36000" y="5665114"/>
            <a:ext cx="4582935" cy="1072386"/>
          </a:xfrm>
          <a:prstGeom prst="rect">
            <a:avLst/>
          </a:prstGeom>
        </p:spPr>
      </p:pic>
      <p:sp>
        <p:nvSpPr>
          <p:cNvPr id="229" name="Text Placeholder 228">
            <a:extLst>
              <a:ext uri="{FF2B5EF4-FFF2-40B4-BE49-F238E27FC236}">
                <a16:creationId xmlns:a16="http://schemas.microsoft.com/office/drawing/2014/main" id="{4B4B5188-54D1-472A-9AFF-5E5D40C257F4}"/>
              </a:ext>
            </a:extLst>
          </p:cNvPr>
          <p:cNvSpPr>
            <a:spLocks noGrp="1"/>
          </p:cNvSpPr>
          <p:nvPr>
            <p:ph type="body" sz="quarter" idx="14"/>
          </p:nvPr>
        </p:nvSpPr>
        <p:spPr>
          <a:xfrm>
            <a:off x="1" y="0"/>
            <a:ext cx="9169397" cy="6858001"/>
          </a:xfrm>
          <a:custGeom>
            <a:avLst/>
            <a:gdLst>
              <a:gd name="connsiteX0" fmla="*/ 0 w 9169397"/>
              <a:gd name="connsiteY0" fmla="*/ 0 h 6858001"/>
              <a:gd name="connsiteX1" fmla="*/ 3971764 w 9169397"/>
              <a:gd name="connsiteY1" fmla="*/ 0 h 6858001"/>
              <a:gd name="connsiteX2" fmla="*/ 3971764 w 9169397"/>
              <a:gd name="connsiteY2" fmla="*/ 1 h 6858001"/>
              <a:gd name="connsiteX3" fmla="*/ 4121327 w 9169397"/>
              <a:gd name="connsiteY3" fmla="*/ 1 h 6858001"/>
              <a:gd name="connsiteX4" fmla="*/ 9169397 w 9169397"/>
              <a:gd name="connsiteY4" fmla="*/ 3354538 h 6858001"/>
              <a:gd name="connsiteX5" fmla="*/ 3971764 w 9169397"/>
              <a:gd name="connsiteY5" fmla="*/ 6857999 h 6858001"/>
              <a:gd name="connsiteX6" fmla="*/ 3971764 w 9169397"/>
              <a:gd name="connsiteY6" fmla="*/ 6858000 h 6858001"/>
              <a:gd name="connsiteX7" fmla="*/ 3971763 w 9169397"/>
              <a:gd name="connsiteY7" fmla="*/ 6858000 h 6858001"/>
              <a:gd name="connsiteX8" fmla="*/ 3971762 w 9169397"/>
              <a:gd name="connsiteY8" fmla="*/ 6858001 h 6858001"/>
              <a:gd name="connsiteX9" fmla="*/ 3971762 w 9169397"/>
              <a:gd name="connsiteY9" fmla="*/ 6858000 h 6858001"/>
              <a:gd name="connsiteX10" fmla="*/ 0 w 9169397"/>
              <a:gd name="connsiteY10"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69397" h="6858001">
                <a:moveTo>
                  <a:pt x="0" y="0"/>
                </a:moveTo>
                <a:lnTo>
                  <a:pt x="3971764" y="0"/>
                </a:lnTo>
                <a:lnTo>
                  <a:pt x="3971764" y="1"/>
                </a:lnTo>
                <a:lnTo>
                  <a:pt x="4121327" y="1"/>
                </a:lnTo>
                <a:lnTo>
                  <a:pt x="9169397" y="3354538"/>
                </a:lnTo>
                <a:lnTo>
                  <a:pt x="3971764" y="6857999"/>
                </a:lnTo>
                <a:lnTo>
                  <a:pt x="3971764" y="6858000"/>
                </a:lnTo>
                <a:lnTo>
                  <a:pt x="3971763" y="6858000"/>
                </a:lnTo>
                <a:lnTo>
                  <a:pt x="3971762" y="6858001"/>
                </a:lnTo>
                <a:lnTo>
                  <a:pt x="3971762" y="6858000"/>
                </a:lnTo>
                <a:lnTo>
                  <a:pt x="0" y="6858000"/>
                </a:lnTo>
                <a:close/>
              </a:path>
            </a:pathLst>
          </a:custGeom>
          <a:solidFill>
            <a:schemeClr val="accent1">
              <a:alpha val="70000"/>
            </a:schemeClr>
          </a:solidFill>
        </p:spPr>
        <p:txBody>
          <a:bodyPr wrap="square">
            <a:noAutofit/>
          </a:bodyPr>
          <a:lstStyle>
            <a:lvl1pPr>
              <a:defRPr sz="600">
                <a:noFill/>
              </a:defRPr>
            </a:lvl1pPr>
          </a:lstStyle>
          <a:p>
            <a:pPr lvl="0"/>
            <a:r>
              <a:rPr lang="en-GB"/>
              <a:t>Click to edit Master text styles</a:t>
            </a:r>
          </a:p>
        </p:txBody>
      </p:sp>
      <p:sp>
        <p:nvSpPr>
          <p:cNvPr id="2" name="Title 1">
            <a:extLst>
              <a:ext uri="{FF2B5EF4-FFF2-40B4-BE49-F238E27FC236}">
                <a16:creationId xmlns:a16="http://schemas.microsoft.com/office/drawing/2014/main" id="{1520DAAA-25CF-4225-8E4A-6E163246AB9C}"/>
              </a:ext>
            </a:extLst>
          </p:cNvPr>
          <p:cNvSpPr>
            <a:spLocks noGrp="1"/>
          </p:cNvSpPr>
          <p:nvPr>
            <p:ph type="title" hasCustomPrompt="1"/>
          </p:nvPr>
        </p:nvSpPr>
        <p:spPr>
          <a:xfrm>
            <a:off x="371475" y="3136468"/>
            <a:ext cx="6192577" cy="498598"/>
          </a:xfrm>
        </p:spPr>
        <p:txBody>
          <a:bodyPr anchor="b" anchorCtr="0"/>
          <a:lstStyle>
            <a:lvl1pPr>
              <a:defRPr>
                <a:solidFill>
                  <a:schemeClr val="bg1"/>
                </a:solidFill>
              </a:defRPr>
            </a:lvl1pPr>
          </a:lstStyle>
          <a:p>
            <a:r>
              <a:rPr lang="en-US"/>
              <a:t>Presentation title goes here</a:t>
            </a:r>
            <a:endParaRPr lang="en-AU"/>
          </a:p>
        </p:txBody>
      </p:sp>
      <p:sp>
        <p:nvSpPr>
          <p:cNvPr id="212" name="Text Placeholder 1201">
            <a:extLst>
              <a:ext uri="{FF2B5EF4-FFF2-40B4-BE49-F238E27FC236}">
                <a16:creationId xmlns:a16="http://schemas.microsoft.com/office/drawing/2014/main" id="{D8537D36-28EA-4D4A-B9E1-1060C3B73E36}"/>
              </a:ext>
            </a:extLst>
          </p:cNvPr>
          <p:cNvSpPr>
            <a:spLocks noGrp="1"/>
          </p:cNvSpPr>
          <p:nvPr>
            <p:ph type="body" sz="quarter" idx="11" hasCustomPrompt="1"/>
          </p:nvPr>
        </p:nvSpPr>
        <p:spPr>
          <a:xfrm>
            <a:off x="371475" y="3805991"/>
            <a:ext cx="324000" cy="50400"/>
          </a:xfrm>
          <a:prstGeom prst="roundRect">
            <a:avLst>
              <a:gd name="adj" fmla="val 50000"/>
            </a:avLst>
          </a:prstGeom>
          <a:solidFill>
            <a:schemeClr val="bg1"/>
          </a:solidFill>
          <a:ln w="3175">
            <a:solidFill>
              <a:schemeClr val="bg1"/>
            </a:solidFill>
          </a:ln>
        </p:spPr>
        <p:txBody>
          <a:bodyPr/>
          <a:lstStyle>
            <a:lvl1pPr>
              <a:defRPr sz="400">
                <a:noFill/>
              </a:defRPr>
            </a:lvl1pPr>
          </a:lstStyle>
          <a:p>
            <a:pPr lvl="0"/>
            <a:r>
              <a:rPr lang="en-US"/>
              <a:t>f</a:t>
            </a:r>
            <a:endParaRPr lang="en-AU"/>
          </a:p>
        </p:txBody>
      </p:sp>
      <p:sp>
        <p:nvSpPr>
          <p:cNvPr id="1206" name="Text Placeholder 1205">
            <a:extLst>
              <a:ext uri="{FF2B5EF4-FFF2-40B4-BE49-F238E27FC236}">
                <a16:creationId xmlns:a16="http://schemas.microsoft.com/office/drawing/2014/main" id="{A2964457-8F61-426D-BB46-A8BE23A0BF57}"/>
              </a:ext>
            </a:extLst>
          </p:cNvPr>
          <p:cNvSpPr>
            <a:spLocks noGrp="1"/>
          </p:cNvSpPr>
          <p:nvPr>
            <p:ph type="body" sz="quarter" idx="12" hasCustomPrompt="1"/>
          </p:nvPr>
        </p:nvSpPr>
        <p:spPr>
          <a:xfrm>
            <a:off x="371475" y="4048125"/>
            <a:ext cx="4716463" cy="461665"/>
          </a:xfrm>
        </p:spPr>
        <p:txBody>
          <a:bodyPr>
            <a:spAutoFit/>
          </a:bodyPr>
          <a:lstStyle>
            <a:lvl1pPr>
              <a:lnSpc>
                <a:spcPct val="100000"/>
              </a:lnSpc>
              <a:spcBef>
                <a:spcPts val="1200"/>
              </a:spcBef>
              <a:defRPr sz="1600">
                <a:solidFill>
                  <a:schemeClr val="bg1"/>
                </a:solidFill>
              </a:defRPr>
            </a:lvl1pPr>
            <a:lvl2pPr>
              <a:lnSpc>
                <a:spcPct val="100000"/>
              </a:lnSpc>
              <a:spcBef>
                <a:spcPts val="0"/>
              </a:spcBef>
              <a:defRPr sz="1400">
                <a:solidFill>
                  <a:schemeClr val="bg1"/>
                </a:solidFill>
              </a:defRPr>
            </a:lvl2pPr>
          </a:lstStyle>
          <a:p>
            <a:pPr lvl="0"/>
            <a:r>
              <a:rPr lang="en-US"/>
              <a:t>Presenter name</a:t>
            </a:r>
          </a:p>
          <a:p>
            <a:pPr lvl="1"/>
            <a:r>
              <a:rPr lang="en-US"/>
              <a:t>Presenter title, </a:t>
            </a:r>
            <a:r>
              <a:rPr lang="en-US" err="1"/>
              <a:t>Organisation</a:t>
            </a:r>
            <a:endParaRPr lang="en-US"/>
          </a:p>
        </p:txBody>
      </p:sp>
      <p:sp>
        <p:nvSpPr>
          <p:cNvPr id="234" name="Picture Placeholder 233">
            <a:extLst>
              <a:ext uri="{FF2B5EF4-FFF2-40B4-BE49-F238E27FC236}">
                <a16:creationId xmlns:a16="http://schemas.microsoft.com/office/drawing/2014/main" id="{DD70D8EE-AFBE-4D16-AC86-A58C9684280D}"/>
              </a:ext>
            </a:extLst>
          </p:cNvPr>
          <p:cNvSpPr>
            <a:spLocks noGrp="1"/>
          </p:cNvSpPr>
          <p:nvPr>
            <p:ph type="pic" sz="quarter" idx="15" hasCustomPrompt="1"/>
          </p:nvPr>
        </p:nvSpPr>
        <p:spPr>
          <a:xfrm>
            <a:off x="-1" y="0"/>
            <a:ext cx="12192001" cy="6858000"/>
          </a:xfrm>
          <a:custGeom>
            <a:avLst/>
            <a:gdLst>
              <a:gd name="connsiteX0" fmla="*/ 1 w 12192001"/>
              <a:gd name="connsiteY0" fmla="*/ 1 h 6858000"/>
              <a:gd name="connsiteX1" fmla="*/ 12192000 w 12192001"/>
              <a:gd name="connsiteY1" fmla="*/ 2283936 h 6858000"/>
              <a:gd name="connsiteX2" fmla="*/ 12192000 w 12192001"/>
              <a:gd name="connsiteY2" fmla="*/ 1 h 6858000"/>
              <a:gd name="connsiteX3" fmla="*/ 0 w 12192001"/>
              <a:gd name="connsiteY3" fmla="*/ 0 h 6858000"/>
              <a:gd name="connsiteX4" fmla="*/ 12192001 w 12192001"/>
              <a:gd name="connsiteY4" fmla="*/ 0 h 6858000"/>
              <a:gd name="connsiteX5" fmla="*/ 12192001 w 12192001"/>
              <a:gd name="connsiteY5" fmla="*/ 6858000 h 6858000"/>
              <a:gd name="connsiteX6" fmla="*/ 12192000 w 12192001"/>
              <a:gd name="connsiteY6" fmla="*/ 6858000 h 6858000"/>
              <a:gd name="connsiteX7" fmla="*/ 12192000 w 12192001"/>
              <a:gd name="connsiteY7" fmla="*/ 4574065 h 6858000"/>
              <a:gd name="connsiteX8" fmla="*/ 1 w 12192001"/>
              <a:gd name="connsiteY8" fmla="*/ 6858000 h 6858000"/>
              <a:gd name="connsiteX9" fmla="*/ 0 w 12192001"/>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1" h="6858000">
                <a:moveTo>
                  <a:pt x="1" y="1"/>
                </a:moveTo>
                <a:lnTo>
                  <a:pt x="12192000" y="2283936"/>
                </a:lnTo>
                <a:lnTo>
                  <a:pt x="12192000" y="1"/>
                </a:lnTo>
                <a:close/>
                <a:moveTo>
                  <a:pt x="0" y="0"/>
                </a:moveTo>
                <a:lnTo>
                  <a:pt x="12192001" y="0"/>
                </a:lnTo>
                <a:lnTo>
                  <a:pt x="12192001" y="6858000"/>
                </a:lnTo>
                <a:lnTo>
                  <a:pt x="12192000" y="6858000"/>
                </a:lnTo>
                <a:lnTo>
                  <a:pt x="12192000" y="4574065"/>
                </a:lnTo>
                <a:lnTo>
                  <a:pt x="1" y="6858000"/>
                </a:lnTo>
                <a:lnTo>
                  <a:pt x="0" y="6858000"/>
                </a:lnTo>
                <a:close/>
              </a:path>
            </a:pathLst>
          </a:custGeom>
          <a:solidFill>
            <a:schemeClr val="bg2">
              <a:alpha val="80000"/>
            </a:schemeClr>
          </a:solidFill>
        </p:spPr>
        <p:txBody>
          <a:bodyPr wrap="square" lIns="396000" tIns="180000">
            <a:noAutofit/>
          </a:bodyPr>
          <a:lstStyle>
            <a:lvl1pPr>
              <a:defRPr/>
            </a:lvl1pPr>
          </a:lstStyle>
          <a:p>
            <a:r>
              <a:rPr lang="en-US" dirty="0"/>
              <a:t>Click on icon to insert image and send to back to access text placeholders</a:t>
            </a:r>
            <a:br>
              <a:rPr lang="en-US" dirty="0"/>
            </a:br>
            <a:r>
              <a:rPr lang="en-US" dirty="0"/>
              <a:t>Right click and select Reset slide for image to take shape of placeholder</a:t>
            </a:r>
            <a:endParaRPr lang="en-AU" dirty="0"/>
          </a:p>
        </p:txBody>
      </p:sp>
    </p:spTree>
    <p:extLst>
      <p:ext uri="{BB962C8B-B14F-4D97-AF65-F5344CB8AC3E}">
        <p14:creationId xmlns:p14="http://schemas.microsoft.com/office/powerpoint/2010/main" val="28740194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4"/>
                                        </p:tgtEl>
                                        <p:attrNameLst>
                                          <p:attrName>style.visibility</p:attrName>
                                        </p:attrNameLst>
                                      </p:cBhvr>
                                      <p:to>
                                        <p:strVal val="visible"/>
                                      </p:to>
                                    </p:set>
                                    <p:animEffect transition="in" filter="fade">
                                      <p:cBhvr>
                                        <p:cTn id="7" dur="500"/>
                                        <p:tgtEl>
                                          <p:spTgt spid="234"/>
                                        </p:tgtEl>
                                      </p:cBhvr>
                                    </p:animEffect>
                                  </p:childTnLst>
                                </p:cTn>
                              </p:par>
                              <p:par>
                                <p:cTn id="8" presetID="10" presetClass="entr" presetSubtype="0" fill="hold" nodeType="withEffect">
                                  <p:stCondLst>
                                    <p:cond delay="500"/>
                                  </p:stCondLst>
                                  <p:childTnLst>
                                    <p:set>
                                      <p:cBhvr>
                                        <p:cTn id="9" dur="1" fill="hold">
                                          <p:stCondLst>
                                            <p:cond delay="0"/>
                                          </p:stCondLst>
                                        </p:cTn>
                                        <p:tgtEl>
                                          <p:spTgt spid="1200"/>
                                        </p:tgtEl>
                                        <p:attrNameLst>
                                          <p:attrName>style.visibility</p:attrName>
                                        </p:attrNameLst>
                                      </p:cBhvr>
                                      <p:to>
                                        <p:strVal val="visible"/>
                                      </p:to>
                                    </p:set>
                                    <p:animEffect transition="in" filter="fade">
                                      <p:cBhvr>
                                        <p:cTn id="10" dur="500"/>
                                        <p:tgtEl>
                                          <p:spTgt spid="1200"/>
                                        </p:tgtEl>
                                      </p:cBhvr>
                                    </p:animEffect>
                                  </p:childTnLst>
                                </p:cTn>
                              </p:par>
                              <p:par>
                                <p:cTn id="11" presetID="10" presetClass="entr" presetSubtype="0" fill="hold" nodeType="withEffect">
                                  <p:stCondLst>
                                    <p:cond delay="50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12"/>
                                        </p:tgtEl>
                                        <p:attrNameLst>
                                          <p:attrName>style.visibility</p:attrName>
                                        </p:attrNameLst>
                                      </p:cBhvr>
                                      <p:to>
                                        <p:strVal val="visible"/>
                                      </p:to>
                                    </p:set>
                                    <p:animEffect transition="in" filter="wipe(left)">
                                      <p:cBhvr>
                                        <p:cTn id="21" dur="500"/>
                                        <p:tgtEl>
                                          <p:spTgt spid="212"/>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206"/>
                                        </p:tgtEl>
                                        <p:attrNameLst>
                                          <p:attrName>style.visibility</p:attrName>
                                        </p:attrNameLst>
                                      </p:cBhvr>
                                      <p:to>
                                        <p:strVal val="visible"/>
                                      </p:to>
                                    </p:set>
                                    <p:animEffect transition="in" filter="fade">
                                      <p:cBhvr>
                                        <p:cTn id="25" dur="500"/>
                                        <p:tgtEl>
                                          <p:spTgt spid="1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2" grpId="0" animBg="1">
        <p:tmplLst>
          <p:tmpl>
            <p:tnLst>
              <p:par>
                <p:cTn presetID="22" presetClass="entr" presetSubtype="8" fill="hold" nodeType="afterEffect">
                  <p:stCondLst>
                    <p:cond delay="0"/>
                  </p:stCondLst>
                  <p:childTnLst>
                    <p:set>
                      <p:cBhvr>
                        <p:cTn dur="1" fill="hold">
                          <p:stCondLst>
                            <p:cond delay="0"/>
                          </p:stCondLst>
                        </p:cTn>
                        <p:tgtEl>
                          <p:spTgt spid="212"/>
                        </p:tgtEl>
                        <p:attrNameLst>
                          <p:attrName>style.visibility</p:attrName>
                        </p:attrNameLst>
                      </p:cBhvr>
                      <p:to>
                        <p:strVal val="visible"/>
                      </p:to>
                    </p:set>
                    <p:animEffect transition="in" filter="wipe(left)">
                      <p:cBhvr>
                        <p:cTn dur="500"/>
                        <p:tgtEl>
                          <p:spTgt spid="212"/>
                        </p:tgtEl>
                      </p:cBhvr>
                    </p:animEffect>
                  </p:childTnLst>
                </p:cTn>
              </p:par>
            </p:tnLst>
          </p:tmpl>
        </p:tmplLst>
      </p:bldP>
      <p:bldP spid="1206" grpId="0">
        <p:tmplLst>
          <p:tmpl>
            <p:tnLst>
              <p:par>
                <p:cTn presetID="10" presetClass="entr" presetSubtype="0" fill="hold" nodeType="afterEffect">
                  <p:stCondLst>
                    <p:cond delay="0"/>
                  </p:stCondLst>
                  <p:childTnLst>
                    <p:set>
                      <p:cBhvr>
                        <p:cTn dur="1" fill="hold">
                          <p:stCondLst>
                            <p:cond delay="0"/>
                          </p:stCondLst>
                        </p:cTn>
                        <p:tgtEl>
                          <p:spTgt spid="1206"/>
                        </p:tgtEl>
                        <p:attrNameLst>
                          <p:attrName>style.visibility</p:attrName>
                        </p:attrNameLst>
                      </p:cBhvr>
                      <p:to>
                        <p:strVal val="visible"/>
                      </p:to>
                    </p:set>
                    <p:animEffect transition="in" filter="fade">
                      <p:cBhvr>
                        <p:cTn dur="500"/>
                        <p:tgtEl>
                          <p:spTgt spid="1206"/>
                        </p:tgtEl>
                      </p:cBhvr>
                    </p:animEffect>
                  </p:childTnLst>
                </p:cTn>
              </p:par>
            </p:tnLst>
          </p:tmpl>
        </p:tmplLst>
      </p:bldP>
      <p:bldP spid="234"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2 column text (w/ subtitle)">
    <p:spTree>
      <p:nvGrpSpPr>
        <p:cNvPr id="1" name=""/>
        <p:cNvGrpSpPr/>
        <p:nvPr/>
      </p:nvGrpSpPr>
      <p:grpSpPr>
        <a:xfrm>
          <a:off x="0" y="0"/>
          <a:ext cx="0" cy="0"/>
          <a:chOff x="0" y="0"/>
          <a:chExt cx="0" cy="0"/>
        </a:xfrm>
      </p:grpSpPr>
      <p:sp>
        <p:nvSpPr>
          <p:cNvPr id="3"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1531897"/>
            <a:ext cx="324000" cy="50400"/>
          </a:xfrm>
          <a:prstGeom prst="roundRect">
            <a:avLst>
              <a:gd name="adj" fmla="val 50000"/>
            </a:avLst>
          </a:prstGeom>
          <a:solidFill>
            <a:schemeClr val="accent1"/>
          </a:solidFill>
          <a:ln w="3175">
            <a:solidFill>
              <a:schemeClr val="accent1"/>
            </a:solidFill>
          </a:ln>
        </p:spPr>
        <p:txBody>
          <a:bodyPr/>
          <a:lstStyle>
            <a:lvl1pPr>
              <a:defRPr sz="400">
                <a:noFill/>
              </a:defRPr>
            </a:lvl1pPr>
          </a:lstStyle>
          <a:p>
            <a:pPr lvl="0"/>
            <a:r>
              <a:rPr lang="en-US"/>
              <a:t>f</a:t>
            </a:r>
            <a:endParaRPr lang="en-AU"/>
          </a:p>
        </p:txBody>
      </p:sp>
      <p:sp>
        <p:nvSpPr>
          <p:cNvPr id="6" name="Text Placeholder 5">
            <a:extLst>
              <a:ext uri="{FF2B5EF4-FFF2-40B4-BE49-F238E27FC236}">
                <a16:creationId xmlns:a16="http://schemas.microsoft.com/office/drawing/2014/main" id="{C1ADB508-C0AC-4EDA-AAE6-077B96902422}"/>
              </a:ext>
            </a:extLst>
          </p:cNvPr>
          <p:cNvSpPr>
            <a:spLocks noGrp="1"/>
          </p:cNvSpPr>
          <p:nvPr>
            <p:ph type="body" sz="quarter" idx="12"/>
          </p:nvPr>
        </p:nvSpPr>
        <p:spPr>
          <a:xfrm>
            <a:off x="371475" y="1809750"/>
            <a:ext cx="11412538" cy="4643438"/>
          </a:xfrm>
        </p:spPr>
        <p:txBody>
          <a:bodyPr numCol="2" spcCol="36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1" name="Text Placeholder 10">
            <a:extLst>
              <a:ext uri="{FF2B5EF4-FFF2-40B4-BE49-F238E27FC236}">
                <a16:creationId xmlns:a16="http://schemas.microsoft.com/office/drawing/2014/main" id="{228680DD-4748-4FC6-963F-FBB599611577}"/>
              </a:ext>
            </a:extLst>
          </p:cNvPr>
          <p:cNvSpPr>
            <a:spLocks noGrp="1"/>
          </p:cNvSpPr>
          <p:nvPr>
            <p:ph type="body" sz="quarter" idx="13" hasCustomPrompt="1"/>
          </p:nvPr>
        </p:nvSpPr>
        <p:spPr>
          <a:xfrm>
            <a:off x="371475" y="396875"/>
            <a:ext cx="6732637" cy="868363"/>
          </a:xfrm>
        </p:spPr>
        <p:txBody>
          <a:bodyPr/>
          <a:lstStyle>
            <a:lvl1pPr>
              <a:spcBef>
                <a:spcPts val="0"/>
              </a:spcBef>
              <a:defRPr sz="3600">
                <a:solidFill>
                  <a:schemeClr val="accent1"/>
                </a:solidFill>
              </a:defRPr>
            </a:lvl1pPr>
            <a:lvl2pPr>
              <a:defRPr sz="2800"/>
            </a:lvl2pPr>
          </a:lstStyle>
          <a:p>
            <a:pPr lvl="0"/>
            <a:r>
              <a:rPr lang="en-US"/>
              <a:t>Slide title to be on 2 lines</a:t>
            </a:r>
          </a:p>
          <a:p>
            <a:pPr lvl="1"/>
            <a:r>
              <a:rPr lang="en-US"/>
              <a:t>Second level</a:t>
            </a:r>
          </a:p>
        </p:txBody>
      </p:sp>
    </p:spTree>
    <p:extLst>
      <p:ext uri="{BB962C8B-B14F-4D97-AF65-F5344CB8AC3E}">
        <p14:creationId xmlns:p14="http://schemas.microsoft.com/office/powerpoint/2010/main" val="34940723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tmplLst>
          <p:tmpl>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P spid="6" grpId="0" uiExpand="1">
        <p:tmplLst>
          <p:tmpl>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extLst>
    <p:ext uri="{DCECCB84-F9BA-43D5-87BE-67443E8EF086}">
      <p15:sldGuideLst xmlns:p15="http://schemas.microsoft.com/office/powerpoint/2012/main">
        <p15:guide id="1" pos="3727" userDrawn="1">
          <p15:clr>
            <a:srgbClr val="FBAE40"/>
          </p15:clr>
        </p15:guide>
        <p15:guide id="2" pos="395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2 column text">
    <p:spTree>
      <p:nvGrpSpPr>
        <p:cNvPr id="1" name=""/>
        <p:cNvGrpSpPr/>
        <p:nvPr/>
      </p:nvGrpSpPr>
      <p:grpSpPr>
        <a:xfrm>
          <a:off x="0" y="0"/>
          <a:ext cx="0" cy="0"/>
          <a:chOff x="0" y="0"/>
          <a:chExt cx="0" cy="0"/>
        </a:xfrm>
      </p:grpSpPr>
      <p:sp>
        <p:nvSpPr>
          <p:cNvPr id="3"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1531897"/>
            <a:ext cx="324000" cy="50400"/>
          </a:xfrm>
          <a:prstGeom prst="roundRect">
            <a:avLst>
              <a:gd name="adj" fmla="val 50000"/>
            </a:avLst>
          </a:prstGeom>
          <a:solidFill>
            <a:schemeClr val="accent1"/>
          </a:solidFill>
          <a:ln w="3175">
            <a:solidFill>
              <a:schemeClr val="accent1"/>
            </a:solidFill>
          </a:ln>
        </p:spPr>
        <p:txBody>
          <a:bodyPr/>
          <a:lstStyle>
            <a:lvl1pPr>
              <a:defRPr sz="400">
                <a:noFill/>
              </a:defRPr>
            </a:lvl1pPr>
          </a:lstStyle>
          <a:p>
            <a:pPr lvl="0"/>
            <a:r>
              <a:rPr lang="en-US"/>
              <a:t>f</a:t>
            </a:r>
            <a:endParaRPr lang="en-AU"/>
          </a:p>
        </p:txBody>
      </p:sp>
      <p:sp>
        <p:nvSpPr>
          <p:cNvPr id="6" name="Text Placeholder 5">
            <a:extLst>
              <a:ext uri="{FF2B5EF4-FFF2-40B4-BE49-F238E27FC236}">
                <a16:creationId xmlns:a16="http://schemas.microsoft.com/office/drawing/2014/main" id="{C1ADB508-C0AC-4EDA-AAE6-077B96902422}"/>
              </a:ext>
            </a:extLst>
          </p:cNvPr>
          <p:cNvSpPr>
            <a:spLocks noGrp="1"/>
          </p:cNvSpPr>
          <p:nvPr>
            <p:ph type="body" sz="quarter" idx="12"/>
          </p:nvPr>
        </p:nvSpPr>
        <p:spPr>
          <a:xfrm>
            <a:off x="371475" y="1809750"/>
            <a:ext cx="11412538" cy="4643438"/>
          </a:xfrm>
        </p:spPr>
        <p:txBody>
          <a:bodyPr numCol="2" spcCol="36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C0BDE0BA-E273-4CCE-9DCD-A6AD6A96308D}"/>
              </a:ext>
            </a:extLst>
          </p:cNvPr>
          <p:cNvSpPr>
            <a:spLocks noGrp="1"/>
          </p:cNvSpPr>
          <p:nvPr>
            <p:ph type="title" hasCustomPrompt="1"/>
          </p:nvPr>
        </p:nvSpPr>
        <p:spPr>
          <a:xfrm>
            <a:off x="371474" y="384794"/>
            <a:ext cx="6732000" cy="997196"/>
          </a:xfrm>
        </p:spPr>
        <p:txBody>
          <a:bodyPr/>
          <a:lstStyle>
            <a:lvl1pPr>
              <a:defRPr/>
            </a:lvl1pPr>
          </a:lstStyle>
          <a:p>
            <a:r>
              <a:rPr lang="en-US"/>
              <a:t>Slide title to </a:t>
            </a:r>
            <a:br>
              <a:rPr lang="en-US"/>
            </a:br>
            <a:r>
              <a:rPr lang="en-US"/>
              <a:t>be on 2 lines</a:t>
            </a:r>
            <a:endParaRPr lang="en-AU"/>
          </a:p>
        </p:txBody>
      </p:sp>
    </p:spTree>
    <p:extLst>
      <p:ext uri="{BB962C8B-B14F-4D97-AF65-F5344CB8AC3E}">
        <p14:creationId xmlns:p14="http://schemas.microsoft.com/office/powerpoint/2010/main" val="35480232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tmplLst>
          <p:tmpl>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P spid="6" grpId="0">
        <p:tmplLst>
          <p:tmpl>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half image and text (A)">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6A8D27D2-017C-4663-85DB-AB7ED9B287AA}"/>
              </a:ext>
            </a:extLst>
          </p:cNvPr>
          <p:cNvSpPr>
            <a:spLocks noGrp="1"/>
          </p:cNvSpPr>
          <p:nvPr>
            <p:ph type="body" sz="quarter" idx="14"/>
          </p:nvPr>
        </p:nvSpPr>
        <p:spPr>
          <a:xfrm>
            <a:off x="0" y="0"/>
            <a:ext cx="7248126" cy="6858002"/>
          </a:xfrm>
          <a:custGeom>
            <a:avLst/>
            <a:gdLst>
              <a:gd name="connsiteX0" fmla="*/ 0 w 7248126"/>
              <a:gd name="connsiteY0" fmla="*/ 0 h 6858002"/>
              <a:gd name="connsiteX1" fmla="*/ 4516243 w 7248126"/>
              <a:gd name="connsiteY1" fmla="*/ 0 h 6858002"/>
              <a:gd name="connsiteX2" fmla="*/ 4516243 w 7248126"/>
              <a:gd name="connsiteY2" fmla="*/ 7 h 6858002"/>
              <a:gd name="connsiteX3" fmla="*/ 7248126 w 7248126"/>
              <a:gd name="connsiteY3" fmla="*/ 4654526 h 6858002"/>
              <a:gd name="connsiteX4" fmla="*/ 4516243 w 7248126"/>
              <a:gd name="connsiteY4" fmla="*/ 6857999 h 6858002"/>
              <a:gd name="connsiteX5" fmla="*/ 4516243 w 7248126"/>
              <a:gd name="connsiteY5" fmla="*/ 6858000 h 6858002"/>
              <a:gd name="connsiteX6" fmla="*/ 4516242 w 7248126"/>
              <a:gd name="connsiteY6" fmla="*/ 6858000 h 6858002"/>
              <a:gd name="connsiteX7" fmla="*/ 4516240 w 7248126"/>
              <a:gd name="connsiteY7" fmla="*/ 6858002 h 6858002"/>
              <a:gd name="connsiteX8" fmla="*/ 4516240 w 7248126"/>
              <a:gd name="connsiteY8" fmla="*/ 6858000 h 6858002"/>
              <a:gd name="connsiteX9" fmla="*/ 0 w 7248126"/>
              <a:gd name="connsiteY9" fmla="*/ 685800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8126" h="6858002">
                <a:moveTo>
                  <a:pt x="0" y="0"/>
                </a:moveTo>
                <a:lnTo>
                  <a:pt x="4516243" y="0"/>
                </a:lnTo>
                <a:lnTo>
                  <a:pt x="4516243" y="7"/>
                </a:lnTo>
                <a:lnTo>
                  <a:pt x="7248126" y="4654526"/>
                </a:lnTo>
                <a:lnTo>
                  <a:pt x="4516243" y="6857999"/>
                </a:lnTo>
                <a:lnTo>
                  <a:pt x="4516243" y="6858000"/>
                </a:lnTo>
                <a:lnTo>
                  <a:pt x="4516242" y="6858000"/>
                </a:lnTo>
                <a:lnTo>
                  <a:pt x="4516240" y="6858002"/>
                </a:lnTo>
                <a:lnTo>
                  <a:pt x="4516240" y="6858000"/>
                </a:lnTo>
                <a:lnTo>
                  <a:pt x="0" y="6858000"/>
                </a:lnTo>
                <a:close/>
              </a:path>
            </a:pathLst>
          </a:custGeom>
          <a:solidFill>
            <a:schemeClr val="accent1">
              <a:alpha val="70000"/>
            </a:schemeClr>
          </a:solidFill>
        </p:spPr>
        <p:txBody>
          <a:bodyPr wrap="square">
            <a:noAutofit/>
          </a:bodyPr>
          <a:lstStyle>
            <a:lvl1pPr>
              <a:defRPr sz="600" b="0">
                <a:noFill/>
              </a:defRPr>
            </a:lvl1pPr>
          </a:lstStyle>
          <a:p>
            <a:pPr lvl="0"/>
            <a:r>
              <a:rPr lang="en-GB"/>
              <a:t>Click to edit Master text styles</a:t>
            </a:r>
          </a:p>
        </p:txBody>
      </p:sp>
      <p:sp>
        <p:nvSpPr>
          <p:cNvPr id="16" name="Picture Placeholder 15">
            <a:extLst>
              <a:ext uri="{FF2B5EF4-FFF2-40B4-BE49-F238E27FC236}">
                <a16:creationId xmlns:a16="http://schemas.microsoft.com/office/drawing/2014/main" id="{3235EFDA-7F33-42E9-961D-D990D5853C6F}"/>
              </a:ext>
            </a:extLst>
          </p:cNvPr>
          <p:cNvSpPr>
            <a:spLocks noGrp="1"/>
          </p:cNvSpPr>
          <p:nvPr>
            <p:ph type="pic" sz="quarter" idx="16" hasCustomPrompt="1"/>
          </p:nvPr>
        </p:nvSpPr>
        <p:spPr>
          <a:xfrm>
            <a:off x="0" y="-2"/>
            <a:ext cx="12203053" cy="6858002"/>
          </a:xfrm>
        </p:spPr>
        <p:txBody>
          <a:bodyPr vert="horz" wrap="square" lIns="396000" tIns="180000" rIns="0" bIns="0" rtlCol="0">
            <a:noAutofit/>
          </a:bodyPr>
          <a:lstStyle>
            <a:lvl1pPr>
              <a:defRPr lang="en-AU"/>
            </a:lvl1pPr>
          </a:lstStyle>
          <a:p>
            <a:pPr lvl="0"/>
            <a:r>
              <a:rPr lang="en-US"/>
              <a:t>Click icon to insert image and send to back to access text placeholders</a:t>
            </a:r>
            <a:endParaRPr lang="en-AU"/>
          </a:p>
        </p:txBody>
      </p:sp>
      <p:sp>
        <p:nvSpPr>
          <p:cNvPr id="3"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2642824"/>
            <a:ext cx="324000" cy="50400"/>
          </a:xfrm>
          <a:prstGeom prst="roundRect">
            <a:avLst>
              <a:gd name="adj" fmla="val 50000"/>
            </a:avLst>
          </a:prstGeom>
          <a:solidFill>
            <a:schemeClr val="bg1"/>
          </a:solidFill>
          <a:ln w="3175">
            <a:solidFill>
              <a:schemeClr val="bg1"/>
            </a:solidFill>
          </a:ln>
        </p:spPr>
        <p:txBody>
          <a:bodyPr>
            <a:spAutoFit/>
          </a:bodyPr>
          <a:lstStyle>
            <a:lvl1pPr>
              <a:defRPr sz="400">
                <a:noFill/>
              </a:defRPr>
            </a:lvl1pPr>
          </a:lstStyle>
          <a:p>
            <a:pPr lvl="0"/>
            <a:r>
              <a:rPr lang="en-US"/>
              <a:t>f</a:t>
            </a:r>
            <a:endParaRPr lang="en-AU"/>
          </a:p>
        </p:txBody>
      </p:sp>
      <p:sp>
        <p:nvSpPr>
          <p:cNvPr id="7" name="Text Placeholder 10">
            <a:extLst>
              <a:ext uri="{FF2B5EF4-FFF2-40B4-BE49-F238E27FC236}">
                <a16:creationId xmlns:a16="http://schemas.microsoft.com/office/drawing/2014/main" id="{B9E37267-BC0E-44C7-AC48-7BE52987A606}"/>
              </a:ext>
            </a:extLst>
          </p:cNvPr>
          <p:cNvSpPr>
            <a:spLocks noGrp="1"/>
          </p:cNvSpPr>
          <p:nvPr>
            <p:ph type="body" sz="quarter" idx="13" hasCustomPrompt="1"/>
          </p:nvPr>
        </p:nvSpPr>
        <p:spPr>
          <a:xfrm>
            <a:off x="371475" y="1432427"/>
            <a:ext cx="3996333" cy="963341"/>
          </a:xfrm>
        </p:spPr>
        <p:txBody>
          <a:bodyPr anchor="b" anchorCtr="0">
            <a:spAutoFit/>
          </a:bodyPr>
          <a:lstStyle>
            <a:lvl1pPr>
              <a:spcBef>
                <a:spcPts val="0"/>
              </a:spcBef>
              <a:defRPr sz="3600">
                <a:solidFill>
                  <a:schemeClr val="bg1"/>
                </a:solidFill>
              </a:defRPr>
            </a:lvl1pPr>
            <a:lvl2pPr>
              <a:defRPr sz="2800">
                <a:solidFill>
                  <a:schemeClr val="bg1"/>
                </a:solidFill>
              </a:defRPr>
            </a:lvl2pPr>
          </a:lstStyle>
          <a:p>
            <a:pPr lvl="0"/>
            <a:r>
              <a:rPr lang="en-US"/>
              <a:t>Slide title</a:t>
            </a:r>
          </a:p>
          <a:p>
            <a:pPr lvl="1"/>
            <a:r>
              <a:rPr lang="en-US"/>
              <a:t>Second level</a:t>
            </a:r>
          </a:p>
        </p:txBody>
      </p:sp>
      <p:sp>
        <p:nvSpPr>
          <p:cNvPr id="14" name="Text Placeholder 13">
            <a:extLst>
              <a:ext uri="{FF2B5EF4-FFF2-40B4-BE49-F238E27FC236}">
                <a16:creationId xmlns:a16="http://schemas.microsoft.com/office/drawing/2014/main" id="{8302C3C3-E7BE-4B21-A732-DCB0CAEACE2A}"/>
              </a:ext>
            </a:extLst>
          </p:cNvPr>
          <p:cNvSpPr>
            <a:spLocks noGrp="1"/>
          </p:cNvSpPr>
          <p:nvPr>
            <p:ph type="body" sz="quarter" idx="15"/>
          </p:nvPr>
        </p:nvSpPr>
        <p:spPr>
          <a:xfrm>
            <a:off x="371475" y="2940280"/>
            <a:ext cx="4680409" cy="1417824"/>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6596198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par>
                                <p:cTn id="15" presetID="42" presetClass="path" presetSubtype="0" decel="100000" fill="hold" grpId="1" nodeType="withEffect">
                                  <p:stCondLst>
                                    <p:cond delay="0"/>
                                  </p:stCondLst>
                                  <p:childTnLst>
                                    <p:animMotion origin="layout" path="M 0.02331 0 L -6.25E-7 0 " pathEditMode="relative" rAng="0" ptsTypes="AA">
                                      <p:cBhvr>
                                        <p:cTn id="16" dur="1500" fill="hold"/>
                                        <p:tgtEl>
                                          <p:spTgt spid="16"/>
                                        </p:tgtEl>
                                        <p:attrNameLst>
                                          <p:attrName>ppt_x</p:attrName>
                                          <p:attrName>ppt_y</p:attrName>
                                        </p:attrNameLst>
                                      </p:cBhvr>
                                      <p:rCtr x="-1172" y="0"/>
                                    </p:animMotion>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42" presetClass="path" presetSubtype="0" decel="100000" fill="hold" grpId="1" nodeType="withEffect">
                                  <p:stCondLst>
                                    <p:cond delay="0"/>
                                  </p:stCondLst>
                                  <p:childTnLst>
                                    <p:animMotion origin="layout" path="M -0.08373 0 L 5E-6 0 " pathEditMode="relative" rAng="0" ptsTypes="AA">
                                      <p:cBhvr>
                                        <p:cTn id="21" dur="1500" fill="hold"/>
                                        <p:tgtEl>
                                          <p:spTgt spid="12"/>
                                        </p:tgtEl>
                                        <p:attrNameLst>
                                          <p:attrName>ppt_x</p:attrName>
                                          <p:attrName>ppt_y</p:attrName>
                                        </p:attrNameLst>
                                      </p:cBhvr>
                                      <p:rCtr x="4180" y="0"/>
                                    </p:animMotion>
                                  </p:childTnLst>
                                </p:cTn>
                              </p:par>
                              <p:par>
                                <p:cTn id="22" presetID="10" presetClass="entr" presetSubtype="0" fill="hold" grpId="0" nodeType="withEffect">
                                  <p:stCondLst>
                                    <p:cond delay="75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tmplLst>
          <p:tmpl>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2" grpId="1" animBg="1"/>
      <p:bldP spid="16" grpId="0"/>
      <p:bldP spid="16" grpId="1"/>
      <p:bldP spid="3" grpId="0" animBg="1">
        <p:tmplLst>
          <p:tmpl>
            <p:tnLst>
              <p:par>
                <p:cT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P spid="7" grpId="0">
        <p:tmplLst>
          <p:tmpl>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4" grpId="0">
        <p:tmplLst>
          <p:tmpl>
            <p:tnLst>
              <p:par>
                <p:cTn presetID="10" presetClass="entr" presetSubtype="0" fill="hold" nodeType="withEffect">
                  <p:stCondLst>
                    <p:cond delay="750"/>
                  </p:stCondLst>
                  <p:childTnLst>
                    <p:set>
                      <p:cBhvr>
                        <p:cTn dur="1" fill="hold">
                          <p:stCondLst>
                            <p:cond delay="0"/>
                          </p:stCondLst>
                        </p:cTn>
                        <p:tgtEl>
                          <p:spTgt spid="14"/>
                        </p:tgtEl>
                        <p:attrNameLst>
                          <p:attrName>style.visibility</p:attrName>
                        </p:attrNameLst>
                      </p:cBhvr>
                      <p:to>
                        <p:strVal val="visible"/>
                      </p:to>
                    </p:set>
                    <p:animEffect transition="in" filter="fade">
                      <p:cBhvr>
                        <p:cTn dur="750"/>
                        <p:tgtEl>
                          <p:spTgt spid="14"/>
                        </p:tgtEl>
                      </p:cBhvr>
                    </p:animEffect>
                  </p:childTnLst>
                </p:cTn>
              </p:par>
            </p:tnLst>
          </p:tmpl>
        </p:tmplLst>
      </p:bldP>
    </p:bldLst>
  </p:timing>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half image and text (B)">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6A8D27D2-017C-4663-85DB-AB7ED9B287AA}"/>
              </a:ext>
            </a:extLst>
          </p:cNvPr>
          <p:cNvSpPr>
            <a:spLocks noGrp="1"/>
          </p:cNvSpPr>
          <p:nvPr>
            <p:ph type="body" sz="quarter" idx="14"/>
          </p:nvPr>
        </p:nvSpPr>
        <p:spPr>
          <a:xfrm flipH="1">
            <a:off x="3445328" y="0"/>
            <a:ext cx="8746671" cy="6858002"/>
          </a:xfrm>
          <a:custGeom>
            <a:avLst/>
            <a:gdLst>
              <a:gd name="connsiteX0" fmla="*/ 0 w 7248126"/>
              <a:gd name="connsiteY0" fmla="*/ 0 h 6858002"/>
              <a:gd name="connsiteX1" fmla="*/ 4516243 w 7248126"/>
              <a:gd name="connsiteY1" fmla="*/ 0 h 6858002"/>
              <a:gd name="connsiteX2" fmla="*/ 4516243 w 7248126"/>
              <a:gd name="connsiteY2" fmla="*/ 7 h 6858002"/>
              <a:gd name="connsiteX3" fmla="*/ 7248126 w 7248126"/>
              <a:gd name="connsiteY3" fmla="*/ 4654526 h 6858002"/>
              <a:gd name="connsiteX4" fmla="*/ 4516243 w 7248126"/>
              <a:gd name="connsiteY4" fmla="*/ 6857999 h 6858002"/>
              <a:gd name="connsiteX5" fmla="*/ 4516243 w 7248126"/>
              <a:gd name="connsiteY5" fmla="*/ 6858000 h 6858002"/>
              <a:gd name="connsiteX6" fmla="*/ 4516242 w 7248126"/>
              <a:gd name="connsiteY6" fmla="*/ 6858000 h 6858002"/>
              <a:gd name="connsiteX7" fmla="*/ 4516240 w 7248126"/>
              <a:gd name="connsiteY7" fmla="*/ 6858002 h 6858002"/>
              <a:gd name="connsiteX8" fmla="*/ 4516240 w 7248126"/>
              <a:gd name="connsiteY8" fmla="*/ 6858000 h 6858002"/>
              <a:gd name="connsiteX9" fmla="*/ 0 w 7248126"/>
              <a:gd name="connsiteY9" fmla="*/ 6858000 h 6858002"/>
              <a:gd name="connsiteX0" fmla="*/ 0 w 7964973"/>
              <a:gd name="connsiteY0" fmla="*/ 0 h 6858002"/>
              <a:gd name="connsiteX1" fmla="*/ 4516243 w 7964973"/>
              <a:gd name="connsiteY1" fmla="*/ 0 h 6858002"/>
              <a:gd name="connsiteX2" fmla="*/ 4516243 w 7964973"/>
              <a:gd name="connsiteY2" fmla="*/ 7 h 6858002"/>
              <a:gd name="connsiteX3" fmla="*/ 7964973 w 7964973"/>
              <a:gd name="connsiteY3" fmla="*/ 5960812 h 6858002"/>
              <a:gd name="connsiteX4" fmla="*/ 4516243 w 7964973"/>
              <a:gd name="connsiteY4" fmla="*/ 6857999 h 6858002"/>
              <a:gd name="connsiteX5" fmla="*/ 4516243 w 7964973"/>
              <a:gd name="connsiteY5" fmla="*/ 6858000 h 6858002"/>
              <a:gd name="connsiteX6" fmla="*/ 4516242 w 7964973"/>
              <a:gd name="connsiteY6" fmla="*/ 6858000 h 6858002"/>
              <a:gd name="connsiteX7" fmla="*/ 4516240 w 7964973"/>
              <a:gd name="connsiteY7" fmla="*/ 6858002 h 6858002"/>
              <a:gd name="connsiteX8" fmla="*/ 4516240 w 7964973"/>
              <a:gd name="connsiteY8" fmla="*/ 6858000 h 6858002"/>
              <a:gd name="connsiteX9" fmla="*/ 0 w 7964973"/>
              <a:gd name="connsiteY9" fmla="*/ 6858000 h 6858002"/>
              <a:gd name="connsiteX10" fmla="*/ 0 w 7964973"/>
              <a:gd name="connsiteY10" fmla="*/ 0 h 6858002"/>
              <a:gd name="connsiteX0" fmla="*/ 0 w 7999820"/>
              <a:gd name="connsiteY0" fmla="*/ 0 h 6858002"/>
              <a:gd name="connsiteX1" fmla="*/ 4516243 w 7999820"/>
              <a:gd name="connsiteY1" fmla="*/ 0 h 6858002"/>
              <a:gd name="connsiteX2" fmla="*/ 4516243 w 7999820"/>
              <a:gd name="connsiteY2" fmla="*/ 7 h 6858002"/>
              <a:gd name="connsiteX3" fmla="*/ 7999820 w 7999820"/>
              <a:gd name="connsiteY3" fmla="*/ 5970337 h 6858002"/>
              <a:gd name="connsiteX4" fmla="*/ 4516243 w 7999820"/>
              <a:gd name="connsiteY4" fmla="*/ 6857999 h 6858002"/>
              <a:gd name="connsiteX5" fmla="*/ 4516243 w 7999820"/>
              <a:gd name="connsiteY5" fmla="*/ 6858000 h 6858002"/>
              <a:gd name="connsiteX6" fmla="*/ 4516242 w 7999820"/>
              <a:gd name="connsiteY6" fmla="*/ 6858000 h 6858002"/>
              <a:gd name="connsiteX7" fmla="*/ 4516240 w 7999820"/>
              <a:gd name="connsiteY7" fmla="*/ 6858002 h 6858002"/>
              <a:gd name="connsiteX8" fmla="*/ 4516240 w 7999820"/>
              <a:gd name="connsiteY8" fmla="*/ 6858000 h 6858002"/>
              <a:gd name="connsiteX9" fmla="*/ 0 w 7999820"/>
              <a:gd name="connsiteY9" fmla="*/ 6858000 h 6858002"/>
              <a:gd name="connsiteX10" fmla="*/ 0 w 7999820"/>
              <a:gd name="connsiteY10"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99820" h="6858002">
                <a:moveTo>
                  <a:pt x="0" y="0"/>
                </a:moveTo>
                <a:lnTo>
                  <a:pt x="4516243" y="0"/>
                </a:lnTo>
                <a:lnTo>
                  <a:pt x="4516243" y="7"/>
                </a:lnTo>
                <a:lnTo>
                  <a:pt x="7999820" y="5970337"/>
                </a:lnTo>
                <a:lnTo>
                  <a:pt x="4516243" y="6857999"/>
                </a:lnTo>
                <a:lnTo>
                  <a:pt x="4516243" y="6858000"/>
                </a:lnTo>
                <a:lnTo>
                  <a:pt x="4516242" y="6858000"/>
                </a:lnTo>
                <a:lnTo>
                  <a:pt x="4516240" y="6858002"/>
                </a:lnTo>
                <a:lnTo>
                  <a:pt x="4516240" y="6858000"/>
                </a:lnTo>
                <a:lnTo>
                  <a:pt x="0" y="6858000"/>
                </a:lnTo>
                <a:lnTo>
                  <a:pt x="0" y="0"/>
                </a:lnTo>
                <a:close/>
              </a:path>
            </a:pathLst>
          </a:custGeom>
          <a:solidFill>
            <a:schemeClr val="accent1">
              <a:alpha val="70000"/>
            </a:schemeClr>
          </a:solidFill>
        </p:spPr>
        <p:txBody>
          <a:bodyPr wrap="square">
            <a:noAutofit/>
          </a:bodyPr>
          <a:lstStyle>
            <a:lvl1pPr>
              <a:defRPr sz="600" b="0">
                <a:noFill/>
              </a:defRPr>
            </a:lvl1pPr>
          </a:lstStyle>
          <a:p>
            <a:pPr lvl="0"/>
            <a:r>
              <a:rPr lang="en-GB"/>
              <a:t>Click to edit Master text styles</a:t>
            </a:r>
          </a:p>
        </p:txBody>
      </p:sp>
      <p:sp>
        <p:nvSpPr>
          <p:cNvPr id="16" name="Picture Placeholder 15">
            <a:extLst>
              <a:ext uri="{FF2B5EF4-FFF2-40B4-BE49-F238E27FC236}">
                <a16:creationId xmlns:a16="http://schemas.microsoft.com/office/drawing/2014/main" id="{3235EFDA-7F33-42E9-961D-D990D5853C6F}"/>
              </a:ext>
            </a:extLst>
          </p:cNvPr>
          <p:cNvSpPr>
            <a:spLocks noGrp="1"/>
          </p:cNvSpPr>
          <p:nvPr>
            <p:ph type="pic" sz="quarter" idx="16" hasCustomPrompt="1"/>
          </p:nvPr>
        </p:nvSpPr>
        <p:spPr>
          <a:xfrm>
            <a:off x="0" y="0"/>
            <a:ext cx="12203053" cy="6858002"/>
          </a:xfrm>
        </p:spPr>
        <p:txBody>
          <a:bodyPr vert="horz" wrap="square" lIns="396000" tIns="180000" rIns="0" bIns="0" rtlCol="0">
            <a:noAutofit/>
          </a:bodyPr>
          <a:lstStyle>
            <a:lvl1pPr>
              <a:defRPr lang="en-AU"/>
            </a:lvl1pPr>
          </a:lstStyle>
          <a:p>
            <a:pPr lvl="0"/>
            <a:r>
              <a:rPr lang="en-US"/>
              <a:t>Click icon to insert image and send to back to access text placeholders</a:t>
            </a:r>
            <a:endParaRPr lang="en-AU"/>
          </a:p>
        </p:txBody>
      </p:sp>
      <p:sp>
        <p:nvSpPr>
          <p:cNvPr id="3"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7149138" y="2660732"/>
            <a:ext cx="324000" cy="50400"/>
          </a:xfrm>
          <a:prstGeom prst="roundRect">
            <a:avLst>
              <a:gd name="adj" fmla="val 50000"/>
            </a:avLst>
          </a:prstGeom>
          <a:solidFill>
            <a:schemeClr val="bg1"/>
          </a:solidFill>
          <a:ln w="3175">
            <a:solidFill>
              <a:schemeClr val="bg1"/>
            </a:solidFill>
          </a:ln>
        </p:spPr>
        <p:txBody>
          <a:bodyPr/>
          <a:lstStyle>
            <a:lvl1pPr>
              <a:defRPr sz="400">
                <a:noFill/>
              </a:defRPr>
            </a:lvl1pPr>
          </a:lstStyle>
          <a:p>
            <a:pPr lvl="0"/>
            <a:r>
              <a:rPr lang="en-US"/>
              <a:t>f</a:t>
            </a:r>
            <a:endParaRPr lang="en-AU"/>
          </a:p>
        </p:txBody>
      </p:sp>
      <p:sp>
        <p:nvSpPr>
          <p:cNvPr id="7" name="Text Placeholder 10">
            <a:extLst>
              <a:ext uri="{FF2B5EF4-FFF2-40B4-BE49-F238E27FC236}">
                <a16:creationId xmlns:a16="http://schemas.microsoft.com/office/drawing/2014/main" id="{B9E37267-BC0E-44C7-AC48-7BE52987A606}"/>
              </a:ext>
            </a:extLst>
          </p:cNvPr>
          <p:cNvSpPr>
            <a:spLocks noGrp="1"/>
          </p:cNvSpPr>
          <p:nvPr>
            <p:ph type="body" sz="quarter" idx="13" hasCustomPrompt="1"/>
          </p:nvPr>
        </p:nvSpPr>
        <p:spPr>
          <a:xfrm>
            <a:off x="7149138" y="1525710"/>
            <a:ext cx="3996333" cy="868363"/>
          </a:xfrm>
        </p:spPr>
        <p:txBody>
          <a:bodyPr anchor="b" anchorCtr="0"/>
          <a:lstStyle>
            <a:lvl1pPr>
              <a:spcBef>
                <a:spcPts val="0"/>
              </a:spcBef>
              <a:defRPr sz="3600">
                <a:solidFill>
                  <a:schemeClr val="bg1"/>
                </a:solidFill>
              </a:defRPr>
            </a:lvl1pPr>
            <a:lvl2pPr>
              <a:defRPr sz="2800">
                <a:solidFill>
                  <a:schemeClr val="bg1"/>
                </a:solidFill>
              </a:defRPr>
            </a:lvl2pPr>
          </a:lstStyle>
          <a:p>
            <a:pPr lvl="0"/>
            <a:r>
              <a:rPr lang="en-US"/>
              <a:t>Slide title</a:t>
            </a:r>
          </a:p>
          <a:p>
            <a:pPr lvl="1"/>
            <a:r>
              <a:rPr lang="en-US"/>
              <a:t>Second level</a:t>
            </a:r>
          </a:p>
        </p:txBody>
      </p:sp>
      <p:sp>
        <p:nvSpPr>
          <p:cNvPr id="14" name="Text Placeholder 13">
            <a:extLst>
              <a:ext uri="{FF2B5EF4-FFF2-40B4-BE49-F238E27FC236}">
                <a16:creationId xmlns:a16="http://schemas.microsoft.com/office/drawing/2014/main" id="{8302C3C3-E7BE-4B21-A732-DCB0CAEACE2A}"/>
              </a:ext>
            </a:extLst>
          </p:cNvPr>
          <p:cNvSpPr>
            <a:spLocks noGrp="1"/>
          </p:cNvSpPr>
          <p:nvPr>
            <p:ph type="body" sz="quarter" idx="15"/>
          </p:nvPr>
        </p:nvSpPr>
        <p:spPr>
          <a:xfrm>
            <a:off x="7149138" y="2938584"/>
            <a:ext cx="4634875" cy="1417824"/>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33920838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par>
                                <p:cTn id="15" presetID="42" presetClass="path" presetSubtype="0" decel="100000" fill="hold" grpId="1" nodeType="withEffect">
                                  <p:stCondLst>
                                    <p:cond delay="0"/>
                                  </p:stCondLst>
                                  <p:childTnLst>
                                    <p:animMotion origin="layout" path="M 3.95833E-6 0 L 0.08724 0 " pathEditMode="relative" rAng="0" ptsTypes="AA">
                                      <p:cBhvr>
                                        <p:cTn id="16" dur="1500" spd="-100000" fill="hold"/>
                                        <p:tgtEl>
                                          <p:spTgt spid="12"/>
                                        </p:tgtEl>
                                        <p:attrNameLst>
                                          <p:attrName>ppt_x</p:attrName>
                                          <p:attrName>ppt_y</p:attrName>
                                        </p:attrNameLst>
                                      </p:cBhvr>
                                      <p:rCtr x="4362" y="0"/>
                                    </p:animMotion>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42" presetClass="path" presetSubtype="0" decel="100000" fill="hold" grpId="1" nodeType="withEffect">
                                  <p:stCondLst>
                                    <p:cond delay="0"/>
                                  </p:stCondLst>
                                  <p:childTnLst>
                                    <p:animMotion origin="layout" path="M -6.25E-7 0 L -0.02669 0 " pathEditMode="relative" rAng="0" ptsTypes="AA">
                                      <p:cBhvr>
                                        <p:cTn id="21" dur="1500" spd="-100000" fill="hold"/>
                                        <p:tgtEl>
                                          <p:spTgt spid="16"/>
                                        </p:tgtEl>
                                        <p:attrNameLst>
                                          <p:attrName>ppt_x</p:attrName>
                                          <p:attrName>ppt_y</p:attrName>
                                        </p:attrNameLst>
                                      </p:cBhvr>
                                      <p:rCtr x="-1341" y="0"/>
                                    </p:animMotion>
                                  </p:childTnLst>
                                </p:cTn>
                              </p:par>
                              <p:par>
                                <p:cTn id="22" presetID="10" presetClass="entr" presetSubtype="0" fill="hold" grpId="0" nodeType="withEffect">
                                  <p:stCondLst>
                                    <p:cond delay="75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tmplLst>
          <p:tmpl>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2" grpId="1" animBg="1">
        <p:tmplLst>
          <p:tmpl>
            <p:tnLst>
              <p:par>
                <p:cTn presetID="42" presetClass="path" presetSubtype="0" decel="100000" fill="hold" nodeType="withEffect">
                  <p:stCondLst>
                    <p:cond delay="0"/>
                  </p:stCondLst>
                  <p:childTnLst>
                    <p:animMotion origin="layout" path="M 3.95833E-6 0 L 0.08724 0 " pathEditMode="relative" rAng="0" ptsTypes="AA">
                      <p:cBhvr>
                        <p:cTn dur="1500" spd="-100000" fill="hold"/>
                        <p:tgtEl>
                          <p:spTgt spid="12"/>
                        </p:tgtEl>
                        <p:attrNameLst>
                          <p:attrName>ppt_x</p:attrName>
                          <p:attrName>ppt_y</p:attrName>
                        </p:attrNameLst>
                      </p:cBhvr>
                      <p:rCtr x="4362" y="0"/>
                    </p:animMotion>
                  </p:childTnLst>
                </p:cTn>
              </p:par>
            </p:tnLst>
          </p:tmpl>
        </p:tmplLst>
      </p:bldP>
      <p:bldP spid="16" grpId="0"/>
      <p:bldP spid="16" grpId="1"/>
      <p:bldP spid="3" grpId="0" animBg="1">
        <p:tmplLst>
          <p:tmpl>
            <p:tnLst>
              <p:par>
                <p:cT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P spid="7" grpId="0">
        <p:tmplLst>
          <p:tmpl>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4" grpId="0">
        <p:tmplLst>
          <p:tmpl>
            <p:tnLst>
              <p:par>
                <p:cTn presetID="10" presetClass="entr" presetSubtype="0" fill="hold" nodeType="withEffect">
                  <p:stCondLst>
                    <p:cond delay="750"/>
                  </p:stCondLst>
                  <p:childTnLst>
                    <p:set>
                      <p:cBhvr>
                        <p:cTn dur="1" fill="hold">
                          <p:stCondLst>
                            <p:cond delay="0"/>
                          </p:stCondLst>
                        </p:cTn>
                        <p:tgtEl>
                          <p:spTgt spid="14"/>
                        </p:tgtEl>
                        <p:attrNameLst>
                          <p:attrName>style.visibility</p:attrName>
                        </p:attrNameLst>
                      </p:cBhvr>
                      <p:to>
                        <p:strVal val="visible"/>
                      </p:to>
                    </p:set>
                    <p:animEffect transition="in" filter="fade">
                      <p:cBhvr>
                        <p:cTn dur="750"/>
                        <p:tgtEl>
                          <p:spTgt spid="14"/>
                        </p:tgtEl>
                      </p:cBhvr>
                    </p:animEffect>
                  </p:childTnLst>
                </p:cTn>
              </p:par>
            </p:tnLst>
          </p:tmpl>
        </p:tmplLst>
      </p:bldP>
    </p:bldLst>
  </p:timing>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half image and text (C)">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3235EFDA-7F33-42E9-961D-D990D5853C6F}"/>
              </a:ext>
            </a:extLst>
          </p:cNvPr>
          <p:cNvSpPr>
            <a:spLocks noGrp="1"/>
          </p:cNvSpPr>
          <p:nvPr>
            <p:ph type="pic" sz="quarter" idx="16" hasCustomPrompt="1"/>
          </p:nvPr>
        </p:nvSpPr>
        <p:spPr>
          <a:xfrm>
            <a:off x="4619836" y="-2"/>
            <a:ext cx="7560000" cy="6858002"/>
          </a:xfrm>
        </p:spPr>
        <p:txBody>
          <a:bodyPr vert="horz" wrap="square" lIns="972000" tIns="180000" rIns="468000" bIns="0" rtlCol="0">
            <a:noAutofit/>
          </a:bodyPr>
          <a:lstStyle>
            <a:lvl1pPr algn="r">
              <a:defRPr lang="en-AU"/>
            </a:lvl1pPr>
          </a:lstStyle>
          <a:p>
            <a:pPr lvl="0"/>
            <a:r>
              <a:rPr lang="en-US"/>
              <a:t>Click icon to insert image and send to back to be behind tint. </a:t>
            </a:r>
            <a:endParaRPr lang="en-AU"/>
          </a:p>
        </p:txBody>
      </p:sp>
      <p:sp>
        <p:nvSpPr>
          <p:cNvPr id="26" name="Text Placeholder 25">
            <a:extLst>
              <a:ext uri="{FF2B5EF4-FFF2-40B4-BE49-F238E27FC236}">
                <a16:creationId xmlns:a16="http://schemas.microsoft.com/office/drawing/2014/main" id="{B4CB3AA2-5B08-47FD-AEF2-6344F6CCE560}"/>
              </a:ext>
            </a:extLst>
          </p:cNvPr>
          <p:cNvSpPr>
            <a:spLocks noGrp="1"/>
          </p:cNvSpPr>
          <p:nvPr>
            <p:ph type="body" sz="quarter" idx="20"/>
          </p:nvPr>
        </p:nvSpPr>
        <p:spPr>
          <a:xfrm>
            <a:off x="1955540" y="0"/>
            <a:ext cx="7105105" cy="6858000"/>
          </a:xfrm>
          <a:custGeom>
            <a:avLst/>
            <a:gdLst>
              <a:gd name="connsiteX0" fmla="*/ 0 w 7105105"/>
              <a:gd name="connsiteY0" fmla="*/ 0 h 6858000"/>
              <a:gd name="connsiteX1" fmla="*/ 2558538 w 7105105"/>
              <a:gd name="connsiteY1" fmla="*/ 0 h 6858000"/>
              <a:gd name="connsiteX2" fmla="*/ 2571349 w 7105105"/>
              <a:gd name="connsiteY2" fmla="*/ 0 h 6858000"/>
              <a:gd name="connsiteX3" fmla="*/ 7105105 w 7105105"/>
              <a:gd name="connsiteY3" fmla="*/ 0 h 6858000"/>
              <a:gd name="connsiteX4" fmla="*/ 2571349 w 7105105"/>
              <a:gd name="connsiteY4" fmla="*/ 6838676 h 6858000"/>
              <a:gd name="connsiteX5" fmla="*/ 2571349 w 7105105"/>
              <a:gd name="connsiteY5" fmla="*/ 6858000 h 6858000"/>
              <a:gd name="connsiteX6" fmla="*/ 2558538 w 7105105"/>
              <a:gd name="connsiteY6" fmla="*/ 6858000 h 6858000"/>
              <a:gd name="connsiteX7" fmla="*/ 0 w 710510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5105" h="6858000">
                <a:moveTo>
                  <a:pt x="0" y="0"/>
                </a:moveTo>
                <a:lnTo>
                  <a:pt x="2558538" y="0"/>
                </a:lnTo>
                <a:lnTo>
                  <a:pt x="2571349" y="0"/>
                </a:lnTo>
                <a:lnTo>
                  <a:pt x="7105105" y="0"/>
                </a:lnTo>
                <a:lnTo>
                  <a:pt x="2571349" y="6838676"/>
                </a:lnTo>
                <a:lnTo>
                  <a:pt x="2571349" y="6858000"/>
                </a:lnTo>
                <a:lnTo>
                  <a:pt x="2558538" y="6858000"/>
                </a:lnTo>
                <a:lnTo>
                  <a:pt x="0" y="6858000"/>
                </a:lnTo>
                <a:close/>
              </a:path>
            </a:pathLst>
          </a:custGeom>
          <a:solidFill>
            <a:schemeClr val="accent1">
              <a:alpha val="70000"/>
            </a:schemeClr>
          </a:solidFill>
        </p:spPr>
        <p:txBody>
          <a:bodyPr wrap="square">
            <a:noAutofit/>
          </a:bodyPr>
          <a:lstStyle>
            <a:lvl1pPr>
              <a:defRPr sz="600">
                <a:noFill/>
              </a:defRPr>
            </a:lvl1pPr>
          </a:lstStyle>
          <a:p>
            <a:pPr lvl="0"/>
            <a:r>
              <a:rPr lang="en-GB"/>
              <a:t>Click to edit Master text styles</a:t>
            </a:r>
          </a:p>
        </p:txBody>
      </p:sp>
      <p:sp>
        <p:nvSpPr>
          <p:cNvPr id="21" name="Text Placeholder 20">
            <a:extLst>
              <a:ext uri="{FF2B5EF4-FFF2-40B4-BE49-F238E27FC236}">
                <a16:creationId xmlns:a16="http://schemas.microsoft.com/office/drawing/2014/main" id="{7D011575-8E36-4249-8E6F-924288AAC9D2}"/>
              </a:ext>
            </a:extLst>
          </p:cNvPr>
          <p:cNvSpPr>
            <a:spLocks noGrp="1"/>
          </p:cNvSpPr>
          <p:nvPr>
            <p:ph type="body" sz="quarter" idx="19"/>
          </p:nvPr>
        </p:nvSpPr>
        <p:spPr>
          <a:xfrm rot="5400000">
            <a:off x="-161675" y="150563"/>
            <a:ext cx="6858000" cy="6556875"/>
          </a:xfrm>
          <a:custGeom>
            <a:avLst/>
            <a:gdLst>
              <a:gd name="connsiteX0" fmla="*/ 0 w 6858000"/>
              <a:gd name="connsiteY0" fmla="*/ 6556875 h 6556875"/>
              <a:gd name="connsiteX1" fmla="*/ 0 w 6858000"/>
              <a:gd name="connsiteY1" fmla="*/ 849812 h 6556875"/>
              <a:gd name="connsiteX2" fmla="*/ 3 w 6858000"/>
              <a:gd name="connsiteY2" fmla="*/ 849812 h 6556875"/>
              <a:gd name="connsiteX3" fmla="*/ 3 w 6858000"/>
              <a:gd name="connsiteY3" fmla="*/ 0 h 6556875"/>
              <a:gd name="connsiteX4" fmla="*/ 3427050 w 6858000"/>
              <a:gd name="connsiteY4" fmla="*/ 849812 h 6556875"/>
              <a:gd name="connsiteX5" fmla="*/ 3430800 w 6858000"/>
              <a:gd name="connsiteY5" fmla="*/ 849812 h 6556875"/>
              <a:gd name="connsiteX6" fmla="*/ 3430953 w 6858000"/>
              <a:gd name="connsiteY6" fmla="*/ 849812 h 6556875"/>
              <a:gd name="connsiteX7" fmla="*/ 6858000 w 6858000"/>
              <a:gd name="connsiteY7" fmla="*/ 0 h 6556875"/>
              <a:gd name="connsiteX8" fmla="*/ 6858000 w 6858000"/>
              <a:gd name="connsiteY8" fmla="*/ 849812 h 6556875"/>
              <a:gd name="connsiteX9" fmla="*/ 6858000 w 6858000"/>
              <a:gd name="connsiteY9" fmla="*/ 849850 h 6556875"/>
              <a:gd name="connsiteX10" fmla="*/ 6858000 w 6858000"/>
              <a:gd name="connsiteY10" fmla="*/ 6556875 h 6556875"/>
              <a:gd name="connsiteX11" fmla="*/ 3430800 w 6858000"/>
              <a:gd name="connsiteY11" fmla="*/ 6556875 h 6556875"/>
              <a:gd name="connsiteX12" fmla="*/ 3430800 w 6858000"/>
              <a:gd name="connsiteY12" fmla="*/ 6556875 h 655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8000" h="6556875">
                <a:moveTo>
                  <a:pt x="0" y="6556875"/>
                </a:moveTo>
                <a:lnTo>
                  <a:pt x="0" y="849812"/>
                </a:lnTo>
                <a:lnTo>
                  <a:pt x="3" y="849812"/>
                </a:lnTo>
                <a:lnTo>
                  <a:pt x="3" y="0"/>
                </a:lnTo>
                <a:lnTo>
                  <a:pt x="3427050" y="849812"/>
                </a:lnTo>
                <a:lnTo>
                  <a:pt x="3430800" y="849812"/>
                </a:lnTo>
                <a:lnTo>
                  <a:pt x="3430953" y="849812"/>
                </a:lnTo>
                <a:lnTo>
                  <a:pt x="6858000" y="0"/>
                </a:lnTo>
                <a:lnTo>
                  <a:pt x="6858000" y="849812"/>
                </a:lnTo>
                <a:lnTo>
                  <a:pt x="6858000" y="849850"/>
                </a:lnTo>
                <a:lnTo>
                  <a:pt x="6858000" y="6556875"/>
                </a:lnTo>
                <a:lnTo>
                  <a:pt x="3430800" y="6556875"/>
                </a:lnTo>
                <a:lnTo>
                  <a:pt x="3430800" y="6556875"/>
                </a:lnTo>
                <a:close/>
              </a:path>
            </a:pathLst>
          </a:custGeom>
          <a:solidFill>
            <a:schemeClr val="bg1"/>
          </a:solidFill>
        </p:spPr>
        <p:txBody>
          <a:bodyPr wrap="square">
            <a:noAutofit/>
          </a:bodyPr>
          <a:lstStyle>
            <a:lvl1pPr>
              <a:defRPr sz="600">
                <a:noFill/>
              </a:defRPr>
            </a:lvl1pPr>
            <a:lvl2pPr>
              <a:defRPr>
                <a:noFill/>
              </a:defRPr>
            </a:lvl2pPr>
            <a:lvl3pPr>
              <a:defRPr>
                <a:noFill/>
              </a:defRPr>
            </a:lvl3pPr>
            <a:lvl4pPr>
              <a:defRPr>
                <a:noFill/>
              </a:defRPr>
            </a:lvl4pPr>
            <a:lvl5pPr>
              <a:defRPr>
                <a:noFill/>
              </a:defRPr>
            </a:lvl5pPr>
          </a:lstStyle>
          <a:p>
            <a:pPr lvl="0"/>
            <a:r>
              <a:rPr lang="en-GB"/>
              <a:t>Click to edit Master text styles</a:t>
            </a:r>
          </a:p>
        </p:txBody>
      </p:sp>
      <p:sp>
        <p:nvSpPr>
          <p:cNvPr id="3"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1531897"/>
            <a:ext cx="324000" cy="50400"/>
          </a:xfrm>
          <a:prstGeom prst="roundRect">
            <a:avLst>
              <a:gd name="adj" fmla="val 50000"/>
            </a:avLst>
          </a:prstGeom>
          <a:solidFill>
            <a:schemeClr val="accent1"/>
          </a:solidFill>
          <a:ln w="3175">
            <a:solidFill>
              <a:schemeClr val="accent1"/>
            </a:solidFill>
          </a:ln>
        </p:spPr>
        <p:txBody>
          <a:bodyPr/>
          <a:lstStyle>
            <a:lvl1pPr>
              <a:defRPr sz="400">
                <a:noFill/>
              </a:defRPr>
            </a:lvl1pPr>
          </a:lstStyle>
          <a:p>
            <a:pPr lvl="0"/>
            <a:r>
              <a:rPr lang="en-US"/>
              <a:t>f</a:t>
            </a:r>
            <a:endParaRPr lang="en-AU"/>
          </a:p>
        </p:txBody>
      </p:sp>
      <p:sp>
        <p:nvSpPr>
          <p:cNvPr id="7" name="Text Placeholder 10">
            <a:extLst>
              <a:ext uri="{FF2B5EF4-FFF2-40B4-BE49-F238E27FC236}">
                <a16:creationId xmlns:a16="http://schemas.microsoft.com/office/drawing/2014/main" id="{B9E37267-BC0E-44C7-AC48-7BE52987A606}"/>
              </a:ext>
            </a:extLst>
          </p:cNvPr>
          <p:cNvSpPr>
            <a:spLocks noGrp="1"/>
          </p:cNvSpPr>
          <p:nvPr>
            <p:ph type="body" sz="quarter" idx="13" hasCustomPrompt="1"/>
          </p:nvPr>
        </p:nvSpPr>
        <p:spPr>
          <a:xfrm>
            <a:off x="371475" y="396875"/>
            <a:ext cx="4931999" cy="868363"/>
          </a:xfrm>
        </p:spPr>
        <p:txBody>
          <a:bodyPr/>
          <a:lstStyle>
            <a:lvl1pPr>
              <a:spcBef>
                <a:spcPts val="0"/>
              </a:spcBef>
              <a:defRPr sz="3600">
                <a:solidFill>
                  <a:schemeClr val="accent1"/>
                </a:solidFill>
              </a:defRPr>
            </a:lvl1pPr>
            <a:lvl2pPr>
              <a:defRPr sz="2800">
                <a:solidFill>
                  <a:schemeClr val="tx1"/>
                </a:solidFill>
              </a:defRPr>
            </a:lvl2pPr>
          </a:lstStyle>
          <a:p>
            <a:pPr lvl="0"/>
            <a:r>
              <a:rPr lang="en-US"/>
              <a:t>Slide title</a:t>
            </a:r>
          </a:p>
          <a:p>
            <a:pPr lvl="1"/>
            <a:r>
              <a:rPr lang="en-US"/>
              <a:t>Second level</a:t>
            </a:r>
          </a:p>
        </p:txBody>
      </p:sp>
      <p:sp>
        <p:nvSpPr>
          <p:cNvPr id="14" name="Text Placeholder 13">
            <a:extLst>
              <a:ext uri="{FF2B5EF4-FFF2-40B4-BE49-F238E27FC236}">
                <a16:creationId xmlns:a16="http://schemas.microsoft.com/office/drawing/2014/main" id="{8302C3C3-E7BE-4B21-A732-DCB0CAEACE2A}"/>
              </a:ext>
            </a:extLst>
          </p:cNvPr>
          <p:cNvSpPr>
            <a:spLocks noGrp="1"/>
          </p:cNvSpPr>
          <p:nvPr>
            <p:ph type="body" sz="quarter" idx="15"/>
          </p:nvPr>
        </p:nvSpPr>
        <p:spPr>
          <a:xfrm>
            <a:off x="371474" y="1809750"/>
            <a:ext cx="4932000" cy="41402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23790577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path" presetSubtype="0" decel="100000" fill="hold" grpId="1" nodeType="withEffect">
                                  <p:stCondLst>
                                    <p:cond delay="0"/>
                                  </p:stCondLst>
                                  <p:childTnLst>
                                    <p:animMotion origin="layout" path="M 0.08112 0 L -2.29167E-6 0 " pathEditMode="relative" rAng="0" ptsTypes="AA">
                                      <p:cBhvr>
                                        <p:cTn id="9" dur="1500" fill="hold"/>
                                        <p:tgtEl>
                                          <p:spTgt spid="16"/>
                                        </p:tgtEl>
                                        <p:attrNameLst>
                                          <p:attrName>ppt_x</p:attrName>
                                          <p:attrName>ppt_y</p:attrName>
                                        </p:attrNameLst>
                                      </p:cBhvr>
                                      <p:rCtr x="-4062" y="0"/>
                                    </p:animMotion>
                                  </p:childTnLst>
                                </p:cTn>
                              </p:par>
                              <p:par>
                                <p:cTn id="10" presetID="2" presetClass="entr" presetSubtype="8" decel="100000" fill="hold" grpId="0" nodeType="withEffect">
                                  <p:stCondLst>
                                    <p:cond delay="10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900" fill="hold"/>
                                        <p:tgtEl>
                                          <p:spTgt spid="26"/>
                                        </p:tgtEl>
                                        <p:attrNameLst>
                                          <p:attrName>ppt_x</p:attrName>
                                        </p:attrNameLst>
                                      </p:cBhvr>
                                      <p:tavLst>
                                        <p:tav tm="0">
                                          <p:val>
                                            <p:strVal val="0-#ppt_w/2"/>
                                          </p:val>
                                        </p:tav>
                                        <p:tav tm="100000">
                                          <p:val>
                                            <p:strVal val="#ppt_x"/>
                                          </p:val>
                                        </p:tav>
                                      </p:tavLst>
                                    </p:anim>
                                    <p:anim calcmode="lin" valueType="num">
                                      <p:cBhvr additive="base">
                                        <p:cTn id="13" dur="900" fill="hold"/>
                                        <p:tgtEl>
                                          <p:spTgt spid="26"/>
                                        </p:tgtEl>
                                        <p:attrNameLst>
                                          <p:attrName>ppt_y</p:attrName>
                                        </p:attrNameLst>
                                      </p:cBhvr>
                                      <p:tavLst>
                                        <p:tav tm="0">
                                          <p:val>
                                            <p:strVal val="#ppt_y"/>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26" grpId="0" animBg="1">
        <p:tmplLst>
          <p:tmpl>
            <p:tnLst>
              <p:par>
                <p:cTn presetID="2" presetClass="entr" presetSubtype="8" decel="100000" fill="hold" nodeType="withEffect">
                  <p:stCondLst>
                    <p:cond delay="1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900" fill="hold"/>
                        <p:tgtEl>
                          <p:spTgt spid="26"/>
                        </p:tgtEl>
                        <p:attrNameLst>
                          <p:attrName>ppt_x</p:attrName>
                        </p:attrNameLst>
                      </p:cBhvr>
                      <p:tavLst>
                        <p:tav tm="0">
                          <p:val>
                            <p:strVal val="0-#ppt_w/2"/>
                          </p:val>
                        </p:tav>
                        <p:tav tm="100000">
                          <p:val>
                            <p:strVal val="#ppt_x"/>
                          </p:val>
                        </p:tav>
                      </p:tavLst>
                    </p:anim>
                    <p:anim calcmode="lin" valueType="num">
                      <p:cBhvr additive="base">
                        <p:cTn dur="900" fill="hold"/>
                        <p:tgtEl>
                          <p:spTgt spid="26"/>
                        </p:tgtEl>
                        <p:attrNameLst>
                          <p:attrName>ppt_y</p:attrName>
                        </p:attrNameLst>
                      </p:cBhvr>
                      <p:tavLst>
                        <p:tav tm="0">
                          <p:val>
                            <p:strVal val="#ppt_y"/>
                          </p:val>
                        </p:tav>
                        <p:tav tm="100000">
                          <p:val>
                            <p:strVal val="#ppt_y"/>
                          </p:val>
                        </p:tav>
                      </p:tavLst>
                    </p:anim>
                  </p:childTnLst>
                </p:cTn>
              </p:par>
            </p:tnLst>
          </p:tmpl>
        </p:tmplLst>
      </p:bldP>
      <p:bldP spid="3" grpId="0" animBg="1">
        <p:tmplLst>
          <p:tmpl>
            <p:tnLst>
              <p:par>
                <p:cTn presetID="22" presetClass="entr" presetSubtype="8"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P spid="7" grpId="0">
        <p:tmplLst>
          <p:tmpl>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4" grpId="0">
        <p:tmplLst>
          <p:tmpl>
            <p:tnLst>
              <p:par>
                <p:cTn presetID="10" presetClass="entr" presetSubtype="0" fill="hold" nodeType="withEffect">
                  <p:stCondLst>
                    <p:cond delay="750"/>
                  </p:stCondLst>
                  <p:childTnLst>
                    <p:set>
                      <p:cBhvr>
                        <p:cTn dur="1" fill="hold">
                          <p:stCondLst>
                            <p:cond delay="0"/>
                          </p:stCondLst>
                        </p:cTn>
                        <p:tgtEl>
                          <p:spTgt spid="14"/>
                        </p:tgtEl>
                        <p:attrNameLst>
                          <p:attrName>style.visibility</p:attrName>
                        </p:attrNameLst>
                      </p:cBhvr>
                      <p:to>
                        <p:strVal val="visible"/>
                      </p:to>
                    </p:set>
                    <p:animEffect transition="in" filter="fade">
                      <p:cBhvr>
                        <p:cTn dur="750"/>
                        <p:tgtEl>
                          <p:spTgt spid="14"/>
                        </p:tgtEl>
                      </p:cBhvr>
                    </p:animEffect>
                  </p:childTnLst>
                </p:cTn>
              </p:par>
            </p:tnLst>
          </p:tmpl>
        </p:tmplLst>
      </p:bldP>
    </p:bldLst>
  </p:timing>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half image and text (D)">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B4CB3AA2-5B08-47FD-AEF2-6344F6CCE560}"/>
              </a:ext>
            </a:extLst>
          </p:cNvPr>
          <p:cNvSpPr>
            <a:spLocks noGrp="1"/>
          </p:cNvSpPr>
          <p:nvPr>
            <p:ph type="body" sz="quarter" idx="20"/>
          </p:nvPr>
        </p:nvSpPr>
        <p:spPr>
          <a:xfrm flipH="1">
            <a:off x="3359696" y="0"/>
            <a:ext cx="7105105" cy="6858000"/>
          </a:xfrm>
          <a:custGeom>
            <a:avLst/>
            <a:gdLst>
              <a:gd name="connsiteX0" fmla="*/ 0 w 7105105"/>
              <a:gd name="connsiteY0" fmla="*/ 0 h 6858000"/>
              <a:gd name="connsiteX1" fmla="*/ 2558538 w 7105105"/>
              <a:gd name="connsiteY1" fmla="*/ 0 h 6858000"/>
              <a:gd name="connsiteX2" fmla="*/ 2571349 w 7105105"/>
              <a:gd name="connsiteY2" fmla="*/ 0 h 6858000"/>
              <a:gd name="connsiteX3" fmla="*/ 7105105 w 7105105"/>
              <a:gd name="connsiteY3" fmla="*/ 0 h 6858000"/>
              <a:gd name="connsiteX4" fmla="*/ 2571349 w 7105105"/>
              <a:gd name="connsiteY4" fmla="*/ 6838676 h 6858000"/>
              <a:gd name="connsiteX5" fmla="*/ 2571349 w 7105105"/>
              <a:gd name="connsiteY5" fmla="*/ 6858000 h 6858000"/>
              <a:gd name="connsiteX6" fmla="*/ 2558538 w 7105105"/>
              <a:gd name="connsiteY6" fmla="*/ 6858000 h 6858000"/>
              <a:gd name="connsiteX7" fmla="*/ 0 w 710510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5105" h="6858000">
                <a:moveTo>
                  <a:pt x="0" y="0"/>
                </a:moveTo>
                <a:lnTo>
                  <a:pt x="2558538" y="0"/>
                </a:lnTo>
                <a:lnTo>
                  <a:pt x="2571349" y="0"/>
                </a:lnTo>
                <a:lnTo>
                  <a:pt x="7105105" y="0"/>
                </a:lnTo>
                <a:lnTo>
                  <a:pt x="2571349" y="6838676"/>
                </a:lnTo>
                <a:lnTo>
                  <a:pt x="2571349" y="6858000"/>
                </a:lnTo>
                <a:lnTo>
                  <a:pt x="2558538" y="6858000"/>
                </a:lnTo>
                <a:lnTo>
                  <a:pt x="0" y="6858000"/>
                </a:lnTo>
                <a:close/>
              </a:path>
            </a:pathLst>
          </a:custGeom>
          <a:solidFill>
            <a:schemeClr val="accent1">
              <a:alpha val="70000"/>
            </a:schemeClr>
          </a:solidFill>
        </p:spPr>
        <p:txBody>
          <a:bodyPr wrap="square">
            <a:noAutofit/>
          </a:bodyPr>
          <a:lstStyle>
            <a:lvl1pPr>
              <a:defRPr sz="600">
                <a:noFill/>
              </a:defRPr>
            </a:lvl1pPr>
          </a:lstStyle>
          <a:p>
            <a:pPr lvl="0"/>
            <a:r>
              <a:rPr lang="en-GB"/>
              <a:t>Click to edit Master text styles</a:t>
            </a:r>
          </a:p>
        </p:txBody>
      </p:sp>
      <p:sp>
        <p:nvSpPr>
          <p:cNvPr id="21" name="Text Placeholder 20">
            <a:extLst>
              <a:ext uri="{FF2B5EF4-FFF2-40B4-BE49-F238E27FC236}">
                <a16:creationId xmlns:a16="http://schemas.microsoft.com/office/drawing/2014/main" id="{7D011575-8E36-4249-8E6F-924288AAC9D2}"/>
              </a:ext>
            </a:extLst>
          </p:cNvPr>
          <p:cNvSpPr>
            <a:spLocks noGrp="1"/>
          </p:cNvSpPr>
          <p:nvPr>
            <p:ph type="body" sz="quarter" idx="19"/>
          </p:nvPr>
        </p:nvSpPr>
        <p:spPr>
          <a:xfrm rot="16200000" flipH="1">
            <a:off x="5484562" y="150563"/>
            <a:ext cx="6858000" cy="6556875"/>
          </a:xfrm>
          <a:custGeom>
            <a:avLst/>
            <a:gdLst>
              <a:gd name="connsiteX0" fmla="*/ 0 w 6858000"/>
              <a:gd name="connsiteY0" fmla="*/ 6556875 h 6556875"/>
              <a:gd name="connsiteX1" fmla="*/ 0 w 6858000"/>
              <a:gd name="connsiteY1" fmla="*/ 849812 h 6556875"/>
              <a:gd name="connsiteX2" fmla="*/ 3 w 6858000"/>
              <a:gd name="connsiteY2" fmla="*/ 849812 h 6556875"/>
              <a:gd name="connsiteX3" fmla="*/ 3 w 6858000"/>
              <a:gd name="connsiteY3" fmla="*/ 0 h 6556875"/>
              <a:gd name="connsiteX4" fmla="*/ 3427050 w 6858000"/>
              <a:gd name="connsiteY4" fmla="*/ 849812 h 6556875"/>
              <a:gd name="connsiteX5" fmla="*/ 3430800 w 6858000"/>
              <a:gd name="connsiteY5" fmla="*/ 849812 h 6556875"/>
              <a:gd name="connsiteX6" fmla="*/ 3430953 w 6858000"/>
              <a:gd name="connsiteY6" fmla="*/ 849812 h 6556875"/>
              <a:gd name="connsiteX7" fmla="*/ 6858000 w 6858000"/>
              <a:gd name="connsiteY7" fmla="*/ 0 h 6556875"/>
              <a:gd name="connsiteX8" fmla="*/ 6858000 w 6858000"/>
              <a:gd name="connsiteY8" fmla="*/ 849812 h 6556875"/>
              <a:gd name="connsiteX9" fmla="*/ 6858000 w 6858000"/>
              <a:gd name="connsiteY9" fmla="*/ 849850 h 6556875"/>
              <a:gd name="connsiteX10" fmla="*/ 6858000 w 6858000"/>
              <a:gd name="connsiteY10" fmla="*/ 6556875 h 6556875"/>
              <a:gd name="connsiteX11" fmla="*/ 3430800 w 6858000"/>
              <a:gd name="connsiteY11" fmla="*/ 6556875 h 6556875"/>
              <a:gd name="connsiteX12" fmla="*/ 3430800 w 6858000"/>
              <a:gd name="connsiteY12" fmla="*/ 6556875 h 655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8000" h="6556875">
                <a:moveTo>
                  <a:pt x="0" y="6556875"/>
                </a:moveTo>
                <a:lnTo>
                  <a:pt x="0" y="849812"/>
                </a:lnTo>
                <a:lnTo>
                  <a:pt x="3" y="849812"/>
                </a:lnTo>
                <a:lnTo>
                  <a:pt x="3" y="0"/>
                </a:lnTo>
                <a:lnTo>
                  <a:pt x="3427050" y="849812"/>
                </a:lnTo>
                <a:lnTo>
                  <a:pt x="3430800" y="849812"/>
                </a:lnTo>
                <a:lnTo>
                  <a:pt x="3430953" y="849812"/>
                </a:lnTo>
                <a:lnTo>
                  <a:pt x="6858000" y="0"/>
                </a:lnTo>
                <a:lnTo>
                  <a:pt x="6858000" y="849812"/>
                </a:lnTo>
                <a:lnTo>
                  <a:pt x="6858000" y="849850"/>
                </a:lnTo>
                <a:lnTo>
                  <a:pt x="6858000" y="6556875"/>
                </a:lnTo>
                <a:lnTo>
                  <a:pt x="3430800" y="6556875"/>
                </a:lnTo>
                <a:lnTo>
                  <a:pt x="3430800" y="6556875"/>
                </a:lnTo>
                <a:close/>
              </a:path>
            </a:pathLst>
          </a:custGeom>
          <a:solidFill>
            <a:schemeClr val="bg1"/>
          </a:solidFill>
        </p:spPr>
        <p:txBody>
          <a:bodyPr wrap="square">
            <a:noAutofit/>
          </a:bodyPr>
          <a:lstStyle>
            <a:lvl1pPr>
              <a:defRPr sz="600">
                <a:noFill/>
              </a:defRPr>
            </a:lvl1pPr>
            <a:lvl2pPr>
              <a:defRPr>
                <a:noFill/>
              </a:defRPr>
            </a:lvl2pPr>
            <a:lvl3pPr>
              <a:defRPr>
                <a:noFill/>
              </a:defRPr>
            </a:lvl3pPr>
            <a:lvl4pPr>
              <a:defRPr>
                <a:noFill/>
              </a:defRPr>
            </a:lvl4pPr>
            <a:lvl5pPr>
              <a:defRPr>
                <a:noFill/>
              </a:defRPr>
            </a:lvl5pPr>
          </a:lstStyle>
          <a:p>
            <a:pPr lvl="0"/>
            <a:r>
              <a:rPr lang="en-GB"/>
              <a:t>Click to edit Master text styles</a:t>
            </a:r>
          </a:p>
        </p:txBody>
      </p:sp>
      <p:sp>
        <p:nvSpPr>
          <p:cNvPr id="3"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6830332" y="1531897"/>
            <a:ext cx="324000" cy="50400"/>
          </a:xfrm>
          <a:prstGeom prst="roundRect">
            <a:avLst>
              <a:gd name="adj" fmla="val 50000"/>
            </a:avLst>
          </a:prstGeom>
          <a:solidFill>
            <a:schemeClr val="accent1"/>
          </a:solidFill>
          <a:ln w="3175">
            <a:solidFill>
              <a:schemeClr val="accent1"/>
            </a:solidFill>
          </a:ln>
        </p:spPr>
        <p:txBody>
          <a:bodyPr/>
          <a:lstStyle>
            <a:lvl1pPr>
              <a:defRPr sz="400">
                <a:noFill/>
              </a:defRPr>
            </a:lvl1pPr>
          </a:lstStyle>
          <a:p>
            <a:pPr lvl="0"/>
            <a:r>
              <a:rPr lang="en-US"/>
              <a:t>f</a:t>
            </a:r>
            <a:endParaRPr lang="en-AU"/>
          </a:p>
        </p:txBody>
      </p:sp>
      <p:sp>
        <p:nvSpPr>
          <p:cNvPr id="7" name="Text Placeholder 10">
            <a:extLst>
              <a:ext uri="{FF2B5EF4-FFF2-40B4-BE49-F238E27FC236}">
                <a16:creationId xmlns:a16="http://schemas.microsoft.com/office/drawing/2014/main" id="{B9E37267-BC0E-44C7-AC48-7BE52987A606}"/>
              </a:ext>
            </a:extLst>
          </p:cNvPr>
          <p:cNvSpPr>
            <a:spLocks noGrp="1"/>
          </p:cNvSpPr>
          <p:nvPr>
            <p:ph type="body" sz="quarter" idx="13" hasCustomPrompt="1"/>
          </p:nvPr>
        </p:nvSpPr>
        <p:spPr>
          <a:xfrm>
            <a:off x="6830332" y="396875"/>
            <a:ext cx="4932000" cy="868363"/>
          </a:xfrm>
        </p:spPr>
        <p:txBody>
          <a:bodyPr/>
          <a:lstStyle>
            <a:lvl1pPr>
              <a:spcBef>
                <a:spcPts val="0"/>
              </a:spcBef>
              <a:defRPr sz="3600">
                <a:solidFill>
                  <a:schemeClr val="accent1"/>
                </a:solidFill>
              </a:defRPr>
            </a:lvl1pPr>
            <a:lvl2pPr>
              <a:defRPr sz="2800">
                <a:solidFill>
                  <a:schemeClr val="tx1"/>
                </a:solidFill>
              </a:defRPr>
            </a:lvl2pPr>
          </a:lstStyle>
          <a:p>
            <a:pPr lvl="0"/>
            <a:r>
              <a:rPr lang="en-US"/>
              <a:t>Slide title</a:t>
            </a:r>
          </a:p>
          <a:p>
            <a:pPr lvl="1"/>
            <a:r>
              <a:rPr lang="en-US"/>
              <a:t>Second level</a:t>
            </a:r>
          </a:p>
        </p:txBody>
      </p:sp>
      <p:sp>
        <p:nvSpPr>
          <p:cNvPr id="14" name="Text Placeholder 13">
            <a:extLst>
              <a:ext uri="{FF2B5EF4-FFF2-40B4-BE49-F238E27FC236}">
                <a16:creationId xmlns:a16="http://schemas.microsoft.com/office/drawing/2014/main" id="{8302C3C3-E7BE-4B21-A732-DCB0CAEACE2A}"/>
              </a:ext>
            </a:extLst>
          </p:cNvPr>
          <p:cNvSpPr>
            <a:spLocks noGrp="1"/>
          </p:cNvSpPr>
          <p:nvPr>
            <p:ph type="body" sz="quarter" idx="15"/>
          </p:nvPr>
        </p:nvSpPr>
        <p:spPr>
          <a:xfrm>
            <a:off x="6830332" y="1809750"/>
            <a:ext cx="4932000" cy="41402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6" name="Picture Placeholder 15">
            <a:extLst>
              <a:ext uri="{FF2B5EF4-FFF2-40B4-BE49-F238E27FC236}">
                <a16:creationId xmlns:a16="http://schemas.microsoft.com/office/drawing/2014/main" id="{3235EFDA-7F33-42E9-961D-D990D5853C6F}"/>
              </a:ext>
            </a:extLst>
          </p:cNvPr>
          <p:cNvSpPr>
            <a:spLocks noGrp="1"/>
          </p:cNvSpPr>
          <p:nvPr>
            <p:ph type="pic" sz="quarter" idx="16" hasCustomPrompt="1"/>
          </p:nvPr>
        </p:nvSpPr>
        <p:spPr>
          <a:xfrm>
            <a:off x="0" y="0"/>
            <a:ext cx="7560000" cy="6858002"/>
          </a:xfrm>
        </p:spPr>
        <p:txBody>
          <a:bodyPr vert="horz" wrap="square" lIns="396000" tIns="180000" rIns="1224000" bIns="0" rtlCol="0">
            <a:noAutofit/>
          </a:bodyPr>
          <a:lstStyle>
            <a:lvl1pPr algn="l">
              <a:defRPr lang="en-AU"/>
            </a:lvl1pPr>
          </a:lstStyle>
          <a:p>
            <a:pPr lvl="0"/>
            <a:r>
              <a:rPr lang="en-US"/>
              <a:t>Click icon to insert image and send to back to be behind tint</a:t>
            </a:r>
            <a:endParaRPr lang="en-AU"/>
          </a:p>
        </p:txBody>
      </p:sp>
    </p:spTree>
    <p:extLst>
      <p:ext uri="{BB962C8B-B14F-4D97-AF65-F5344CB8AC3E}">
        <p14:creationId xmlns:p14="http://schemas.microsoft.com/office/powerpoint/2010/main" val="12698994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path" presetSubtype="0" decel="100000" fill="hold" grpId="1" nodeType="withEffect">
                                  <p:stCondLst>
                                    <p:cond delay="0"/>
                                  </p:stCondLst>
                                  <p:childTnLst>
                                    <p:animMotion origin="layout" path="M 3.95833E-6 0 L -0.0694 0 " pathEditMode="relative" rAng="0" ptsTypes="AA">
                                      <p:cBhvr>
                                        <p:cTn id="9" dur="1500" spd="-100000" fill="hold"/>
                                        <p:tgtEl>
                                          <p:spTgt spid="16"/>
                                        </p:tgtEl>
                                        <p:attrNameLst>
                                          <p:attrName>ppt_x</p:attrName>
                                          <p:attrName>ppt_y</p:attrName>
                                        </p:attrNameLst>
                                      </p:cBhvr>
                                      <p:rCtr x="-3477" y="0"/>
                                    </p:animMotion>
                                  </p:childTnLst>
                                </p:cTn>
                              </p:par>
                              <p:par>
                                <p:cTn id="10" presetID="2" presetClass="entr" presetSubtype="2" decel="100000" fill="hold" grpId="0" nodeType="withEffect">
                                  <p:stCondLst>
                                    <p:cond delay="10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900" fill="hold"/>
                                        <p:tgtEl>
                                          <p:spTgt spid="26"/>
                                        </p:tgtEl>
                                        <p:attrNameLst>
                                          <p:attrName>ppt_x</p:attrName>
                                        </p:attrNameLst>
                                      </p:cBhvr>
                                      <p:tavLst>
                                        <p:tav tm="0">
                                          <p:val>
                                            <p:strVal val="1+#ppt_w/2"/>
                                          </p:val>
                                        </p:tav>
                                        <p:tav tm="100000">
                                          <p:val>
                                            <p:strVal val="#ppt_x"/>
                                          </p:val>
                                        </p:tav>
                                      </p:tavLst>
                                    </p:anim>
                                    <p:anim calcmode="lin" valueType="num">
                                      <p:cBhvr additive="base">
                                        <p:cTn id="13" dur="900" fill="hold"/>
                                        <p:tgtEl>
                                          <p:spTgt spid="26"/>
                                        </p:tgtEl>
                                        <p:attrNameLst>
                                          <p:attrName>ppt_y</p:attrName>
                                        </p:attrNameLst>
                                      </p:cBhvr>
                                      <p:tavLst>
                                        <p:tav tm="0">
                                          <p:val>
                                            <p:strVal val="#ppt_y"/>
                                          </p:val>
                                        </p:tav>
                                        <p:tav tm="100000">
                                          <p:val>
                                            <p:strVal val="#ppt_y"/>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tmplLst>
          <p:tmpl>
            <p:tnLst>
              <p:par>
                <p:cTn presetID="2" presetClass="entr" presetSubtype="2" decel="100000" fill="hold" nodeType="withEffect">
                  <p:stCondLst>
                    <p:cond delay="1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900" fill="hold"/>
                        <p:tgtEl>
                          <p:spTgt spid="26"/>
                        </p:tgtEl>
                        <p:attrNameLst>
                          <p:attrName>ppt_x</p:attrName>
                        </p:attrNameLst>
                      </p:cBhvr>
                      <p:tavLst>
                        <p:tav tm="0">
                          <p:val>
                            <p:strVal val="1+#ppt_w/2"/>
                          </p:val>
                        </p:tav>
                        <p:tav tm="100000">
                          <p:val>
                            <p:strVal val="#ppt_x"/>
                          </p:val>
                        </p:tav>
                      </p:tavLst>
                    </p:anim>
                    <p:anim calcmode="lin" valueType="num">
                      <p:cBhvr additive="base">
                        <p:cTn dur="900" fill="hold"/>
                        <p:tgtEl>
                          <p:spTgt spid="26"/>
                        </p:tgtEl>
                        <p:attrNameLst>
                          <p:attrName>ppt_y</p:attrName>
                        </p:attrNameLst>
                      </p:cBhvr>
                      <p:tavLst>
                        <p:tav tm="0">
                          <p:val>
                            <p:strVal val="#ppt_y"/>
                          </p:val>
                        </p:tav>
                        <p:tav tm="100000">
                          <p:val>
                            <p:strVal val="#ppt_y"/>
                          </p:val>
                        </p:tav>
                      </p:tavLst>
                    </p:anim>
                  </p:childTnLst>
                </p:cTn>
              </p:par>
            </p:tnLst>
          </p:tmpl>
        </p:tmplLst>
      </p:bldP>
      <p:bldP spid="3" grpId="0" animBg="1">
        <p:tmplLst>
          <p:tmpl>
            <p:tnLst>
              <p:par>
                <p:cTn presetID="22" presetClass="entr" presetSubtype="8" fill="hold" nodeType="withEffect">
                  <p:stCondLst>
                    <p:cond delay="50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P spid="7" grpId="0">
        <p:tmplLst>
          <p:tmpl>
            <p:tnLst>
              <p:par>
                <p:cTn presetID="10"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4" grpId="0">
        <p:tmplLst>
          <p:tmpl>
            <p:tnLst>
              <p:par>
                <p:cTn presetID="10" presetClass="entr" presetSubtype="0" fill="hold" nodeType="withEffect">
                  <p:stCondLst>
                    <p:cond delay="750"/>
                  </p:stCondLst>
                  <p:childTnLst>
                    <p:set>
                      <p:cBhvr>
                        <p:cTn dur="1" fill="hold">
                          <p:stCondLst>
                            <p:cond delay="0"/>
                          </p:stCondLst>
                        </p:cTn>
                        <p:tgtEl>
                          <p:spTgt spid="14"/>
                        </p:tgtEl>
                        <p:attrNameLst>
                          <p:attrName>style.visibility</p:attrName>
                        </p:attrNameLst>
                      </p:cBhvr>
                      <p:to>
                        <p:strVal val="visible"/>
                      </p:to>
                    </p:set>
                    <p:animEffect transition="in" filter="fade">
                      <p:cBhvr>
                        <p:cTn dur="750"/>
                        <p:tgtEl>
                          <p:spTgt spid="14"/>
                        </p:tgtEl>
                      </p:cBhvr>
                    </p:animEffect>
                  </p:childTnLst>
                </p:cTn>
              </p:par>
            </p:tnLst>
          </p:tmpl>
        </p:tmplLst>
      </p:bldP>
      <p:bldP spid="16" grpId="0"/>
      <p:bldP spid="16" grpId="1"/>
    </p:bldLst>
  </p:timing>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10" name="Picture Placeholder 15">
            <a:extLst>
              <a:ext uri="{FF2B5EF4-FFF2-40B4-BE49-F238E27FC236}">
                <a16:creationId xmlns:a16="http://schemas.microsoft.com/office/drawing/2014/main" id="{434A40F3-50A2-40B9-9604-11F1F602EA29}"/>
              </a:ext>
            </a:extLst>
          </p:cNvPr>
          <p:cNvSpPr>
            <a:spLocks noGrp="1"/>
          </p:cNvSpPr>
          <p:nvPr>
            <p:ph type="pic" sz="quarter" idx="16" hasCustomPrompt="1"/>
          </p:nvPr>
        </p:nvSpPr>
        <p:spPr>
          <a:xfrm>
            <a:off x="0" y="-2"/>
            <a:ext cx="12192000" cy="2312878"/>
          </a:xfrm>
          <a:solidFill>
            <a:schemeClr val="bg2"/>
          </a:solidFill>
        </p:spPr>
        <p:txBody>
          <a:bodyPr vert="horz" wrap="square" lIns="396000" tIns="180000" rIns="396000" bIns="0" rtlCol="0">
            <a:noAutofit/>
          </a:bodyPr>
          <a:lstStyle>
            <a:lvl1pPr algn="r">
              <a:defRPr lang="en-AU"/>
            </a:lvl1pPr>
          </a:lstStyle>
          <a:p>
            <a:pPr lvl="0"/>
            <a:r>
              <a:rPr lang="en-US"/>
              <a:t>Click icon to insert image</a:t>
            </a:r>
            <a:endParaRPr lang="en-AU"/>
          </a:p>
        </p:txBody>
      </p:sp>
      <p:sp>
        <p:nvSpPr>
          <p:cNvPr id="3"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1531897"/>
            <a:ext cx="324000" cy="50400"/>
          </a:xfrm>
          <a:prstGeom prst="roundRect">
            <a:avLst>
              <a:gd name="adj" fmla="val 50000"/>
            </a:avLst>
          </a:prstGeom>
          <a:solidFill>
            <a:schemeClr val="bg1"/>
          </a:solidFill>
          <a:ln w="3175">
            <a:solidFill>
              <a:schemeClr val="bg1"/>
            </a:solidFill>
          </a:ln>
        </p:spPr>
        <p:txBody>
          <a:bodyPr/>
          <a:lstStyle>
            <a:lvl1pPr>
              <a:defRPr sz="400">
                <a:noFill/>
              </a:defRPr>
            </a:lvl1pPr>
          </a:lstStyle>
          <a:p>
            <a:pPr lvl="0"/>
            <a:r>
              <a:rPr lang="en-US"/>
              <a:t>f</a:t>
            </a:r>
            <a:endParaRPr lang="en-AU"/>
          </a:p>
        </p:txBody>
      </p:sp>
      <p:sp>
        <p:nvSpPr>
          <p:cNvPr id="7" name="Text Placeholder 10">
            <a:extLst>
              <a:ext uri="{FF2B5EF4-FFF2-40B4-BE49-F238E27FC236}">
                <a16:creationId xmlns:a16="http://schemas.microsoft.com/office/drawing/2014/main" id="{B9E37267-BC0E-44C7-AC48-7BE52987A606}"/>
              </a:ext>
            </a:extLst>
          </p:cNvPr>
          <p:cNvSpPr>
            <a:spLocks noGrp="1"/>
          </p:cNvSpPr>
          <p:nvPr>
            <p:ph type="body" sz="quarter" idx="13" hasCustomPrompt="1"/>
          </p:nvPr>
        </p:nvSpPr>
        <p:spPr>
          <a:xfrm>
            <a:off x="371475" y="396875"/>
            <a:ext cx="5292477" cy="868363"/>
          </a:xfrm>
        </p:spPr>
        <p:txBody>
          <a:bodyPr/>
          <a:lstStyle>
            <a:lvl1pPr>
              <a:spcBef>
                <a:spcPts val="0"/>
              </a:spcBef>
              <a:defRPr sz="3600">
                <a:solidFill>
                  <a:schemeClr val="bg1"/>
                </a:solidFill>
              </a:defRPr>
            </a:lvl1pPr>
            <a:lvl2pPr>
              <a:defRPr sz="2800">
                <a:solidFill>
                  <a:schemeClr val="bg1"/>
                </a:solidFill>
              </a:defRPr>
            </a:lvl2pPr>
          </a:lstStyle>
          <a:p>
            <a:pPr lvl="0"/>
            <a:r>
              <a:rPr lang="en-US"/>
              <a:t>Slide title</a:t>
            </a:r>
          </a:p>
          <a:p>
            <a:pPr lvl="1"/>
            <a:r>
              <a:rPr lang="en-US"/>
              <a:t>Second level</a:t>
            </a:r>
          </a:p>
        </p:txBody>
      </p:sp>
      <p:sp>
        <p:nvSpPr>
          <p:cNvPr id="17" name="Text Placeholder 16">
            <a:extLst>
              <a:ext uri="{FF2B5EF4-FFF2-40B4-BE49-F238E27FC236}">
                <a16:creationId xmlns:a16="http://schemas.microsoft.com/office/drawing/2014/main" id="{49F1A412-0154-4134-8469-CFD98B7C6A18}"/>
              </a:ext>
            </a:extLst>
          </p:cNvPr>
          <p:cNvSpPr>
            <a:spLocks noGrp="1"/>
          </p:cNvSpPr>
          <p:nvPr>
            <p:ph type="body" sz="quarter" idx="18"/>
          </p:nvPr>
        </p:nvSpPr>
        <p:spPr>
          <a:xfrm flipH="1">
            <a:off x="0" y="1438507"/>
            <a:ext cx="12192000" cy="874369"/>
          </a:xfrm>
          <a:custGeom>
            <a:avLst/>
            <a:gdLst>
              <a:gd name="connsiteX0" fmla="*/ 0 w 12192000"/>
              <a:gd name="connsiteY0" fmla="*/ 0 h 1211263"/>
              <a:gd name="connsiteX1" fmla="*/ 0 w 12192000"/>
              <a:gd name="connsiteY1" fmla="*/ 546100 h 1211263"/>
              <a:gd name="connsiteX2" fmla="*/ 0 w 12192000"/>
              <a:gd name="connsiteY2" fmla="*/ 555769 h 1211263"/>
              <a:gd name="connsiteX3" fmla="*/ 0 w 12192000"/>
              <a:gd name="connsiteY3" fmla="*/ 1211263 h 1211263"/>
              <a:gd name="connsiteX4" fmla="*/ 12192000 w 12192000"/>
              <a:gd name="connsiteY4" fmla="*/ 1211263 h 1211263"/>
              <a:gd name="connsiteX5" fmla="*/ 12192000 w 12192000"/>
              <a:gd name="connsiteY5" fmla="*/ 555769 h 1211263"/>
              <a:gd name="connsiteX6" fmla="*/ 12192000 w 12192000"/>
              <a:gd name="connsiteY6" fmla="*/ 546100 h 1211263"/>
              <a:gd name="connsiteX7" fmla="*/ 11979890 w 12192000"/>
              <a:gd name="connsiteY7" fmla="*/ 546100 h 121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211263">
                <a:moveTo>
                  <a:pt x="0" y="0"/>
                </a:moveTo>
                <a:lnTo>
                  <a:pt x="0" y="546100"/>
                </a:lnTo>
                <a:lnTo>
                  <a:pt x="0" y="555769"/>
                </a:lnTo>
                <a:lnTo>
                  <a:pt x="0" y="1211263"/>
                </a:lnTo>
                <a:lnTo>
                  <a:pt x="12192000" y="1211263"/>
                </a:lnTo>
                <a:lnTo>
                  <a:pt x="12192000" y="555769"/>
                </a:lnTo>
                <a:lnTo>
                  <a:pt x="12192000" y="546100"/>
                </a:lnTo>
                <a:lnTo>
                  <a:pt x="11979890" y="546100"/>
                </a:lnTo>
                <a:close/>
              </a:path>
            </a:pathLst>
          </a:custGeom>
          <a:solidFill>
            <a:schemeClr val="accent1">
              <a:alpha val="70000"/>
            </a:schemeClr>
          </a:solidFill>
        </p:spPr>
        <p:txBody>
          <a:bodyPr wrap="square">
            <a:noAutofit/>
          </a:bodyPr>
          <a:lstStyle>
            <a:lvl1pPr>
              <a:defRPr sz="600" b="0">
                <a:noFill/>
              </a:defRPr>
            </a:lvl1pPr>
          </a:lstStyle>
          <a:p>
            <a:pPr lvl="0"/>
            <a:r>
              <a:rPr lang="en-GB"/>
              <a:t>Click to edit Master text styles</a:t>
            </a:r>
          </a:p>
        </p:txBody>
      </p:sp>
      <p:sp>
        <p:nvSpPr>
          <p:cNvPr id="11" name="Table Placeholder 10">
            <a:extLst>
              <a:ext uri="{FF2B5EF4-FFF2-40B4-BE49-F238E27FC236}">
                <a16:creationId xmlns:a16="http://schemas.microsoft.com/office/drawing/2014/main" id="{692E9984-3B5C-4AAC-AFDB-F702DB99BE60}"/>
              </a:ext>
            </a:extLst>
          </p:cNvPr>
          <p:cNvSpPr>
            <a:spLocks noGrp="1"/>
          </p:cNvSpPr>
          <p:nvPr>
            <p:ph type="tbl" sz="quarter" idx="19"/>
          </p:nvPr>
        </p:nvSpPr>
        <p:spPr>
          <a:xfrm>
            <a:off x="371475" y="2119086"/>
            <a:ext cx="11412538" cy="4342039"/>
          </a:xfrm>
          <a:solidFill>
            <a:schemeClr val="bg1"/>
          </a:solidFill>
        </p:spPr>
        <p:txBody>
          <a:bodyPr lIns="108000" tIns="108000" rIns="108000"/>
          <a:lstStyle/>
          <a:p>
            <a:r>
              <a:rPr lang="en-GB"/>
              <a:t>Click icon to add table</a:t>
            </a:r>
            <a:endParaRPr lang="en-AU"/>
          </a:p>
        </p:txBody>
      </p:sp>
    </p:spTree>
    <p:extLst>
      <p:ext uri="{BB962C8B-B14F-4D97-AF65-F5344CB8AC3E}">
        <p14:creationId xmlns:p14="http://schemas.microsoft.com/office/powerpoint/2010/main" val="13486134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0-#ppt_h/2"/>
                                          </p:val>
                                        </p:tav>
                                        <p:tav tm="100000">
                                          <p:val>
                                            <p:strVal val="#ppt_y"/>
                                          </p:val>
                                        </p:tav>
                                      </p:tavLst>
                                    </p:anim>
                                  </p:childTnLst>
                                </p:cTn>
                              </p:par>
                              <p:par>
                                <p:cTn id="9" presetID="22" presetClass="entr" presetSubtype="4" fill="hold" grpId="0" nodeType="withEffect">
                                  <p:stCondLst>
                                    <p:cond delay="75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500"/>
                                        <p:tgtEl>
                                          <p:spTgt spid="17"/>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42" presetClass="path" presetSubtype="0" decel="100000" fill="hold" grpId="1" nodeType="withEffect">
                                  <p:stCondLst>
                                    <p:cond delay="1000"/>
                                  </p:stCondLst>
                                  <p:childTnLst>
                                    <p:animMotion origin="layout" path="M 5.55556E-7 -0.03209 L 5.55556E-7 -2.23079E-6 " pathEditMode="relative" rAng="0" ptsTypes="AA">
                                      <p:cBhvr>
                                        <p:cTn id="16" dur="750" fill="hold"/>
                                        <p:tgtEl>
                                          <p:spTgt spid="11"/>
                                        </p:tgtEl>
                                        <p:attrNameLst>
                                          <p:attrName>ppt_x</p:attrName>
                                          <p:attrName>ppt_y</p:attrName>
                                        </p:attrNameLst>
                                      </p:cBhvr>
                                      <p:rCtr x="0" y="1604"/>
                                    </p:animMotion>
                                  </p:childTnLst>
                                </p:cTn>
                              </p:par>
                              <p:par>
                                <p:cTn id="17" presetID="10" presetClass="entr" presetSubtype="0" fill="hold" grpId="0" nodeType="withEffect">
                                  <p:stCondLst>
                                    <p:cond delay="7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22" presetClass="entr" presetSubtype="8" fill="hold" grpId="0" nodeType="withEffect">
                                  <p:stCondLst>
                                    <p:cond delay="75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p:tmplLst>
          <p:tmpl>
            <p:tnLst>
              <p:par>
                <p:cTn presetID="22" presetClass="entr" presetSubtype="8"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P spid="7" grpId="0">
        <p:tmplLst>
          <p:tmpl>
            <p:tnLst>
              <p:par>
                <p:cTn presetID="10" presetClass="entr" presetSubtype="0" fill="hold" nodeType="withEffect">
                  <p:stCondLst>
                    <p:cond delay="75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7" grpId="0" animBg="1">
        <p:tmplLst>
          <p:tmpl>
            <p:tnLst>
              <p:par>
                <p:cTn presetID="22" presetClass="entr" presetSubtype="4" fill="hold" nodeType="withEffect">
                  <p:stCondLst>
                    <p:cond delay="750"/>
                  </p:stCondLst>
                  <p:childTnLst>
                    <p:set>
                      <p:cBhvr>
                        <p:cTn dur="1" fill="hold">
                          <p:stCondLst>
                            <p:cond delay="0"/>
                          </p:stCondLst>
                        </p:cTn>
                        <p:tgtEl>
                          <p:spTgt spid="17"/>
                        </p:tgtEl>
                        <p:attrNameLst>
                          <p:attrName>style.visibility</p:attrName>
                        </p:attrNameLst>
                      </p:cBhvr>
                      <p:to>
                        <p:strVal val="visible"/>
                      </p:to>
                    </p:set>
                    <p:animEffect transition="in" filter="wipe(down)">
                      <p:cBhvr>
                        <p:cTn dur="500"/>
                        <p:tgtEl>
                          <p:spTgt spid="17"/>
                        </p:tgtEl>
                      </p:cBhvr>
                    </p:animEffect>
                  </p:childTnLst>
                </p:cTn>
              </p:par>
            </p:tnLst>
          </p:tmpl>
        </p:tmplLst>
      </p:bldP>
      <p:bldP spid="11" grpId="0" animBg="1"/>
      <p:bldP spid="11" grpId="1" animBg="1"/>
    </p:bldLst>
  </p:timing>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title and subtitle only">
    <p:spTree>
      <p:nvGrpSpPr>
        <p:cNvPr id="1" name=""/>
        <p:cNvGrpSpPr/>
        <p:nvPr/>
      </p:nvGrpSpPr>
      <p:grpSpPr>
        <a:xfrm>
          <a:off x="0" y="0"/>
          <a:ext cx="0" cy="0"/>
          <a:chOff x="0" y="0"/>
          <a:chExt cx="0" cy="0"/>
        </a:xfrm>
      </p:grpSpPr>
      <p:sp>
        <p:nvSpPr>
          <p:cNvPr id="3"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1531897"/>
            <a:ext cx="324000" cy="50400"/>
          </a:xfrm>
          <a:prstGeom prst="roundRect">
            <a:avLst>
              <a:gd name="adj" fmla="val 50000"/>
            </a:avLst>
          </a:prstGeom>
          <a:solidFill>
            <a:schemeClr val="accent1"/>
          </a:solidFill>
          <a:ln w="3175">
            <a:solidFill>
              <a:schemeClr val="accent1"/>
            </a:solidFill>
          </a:ln>
        </p:spPr>
        <p:txBody>
          <a:bodyPr/>
          <a:lstStyle>
            <a:lvl1pPr>
              <a:defRPr sz="400">
                <a:noFill/>
              </a:defRPr>
            </a:lvl1pPr>
          </a:lstStyle>
          <a:p>
            <a:pPr lvl="0"/>
            <a:r>
              <a:rPr lang="en-US"/>
              <a:t>f</a:t>
            </a:r>
            <a:endParaRPr lang="en-AU"/>
          </a:p>
        </p:txBody>
      </p:sp>
      <p:sp>
        <p:nvSpPr>
          <p:cNvPr id="11" name="Text Placeholder 10">
            <a:extLst>
              <a:ext uri="{FF2B5EF4-FFF2-40B4-BE49-F238E27FC236}">
                <a16:creationId xmlns:a16="http://schemas.microsoft.com/office/drawing/2014/main" id="{228680DD-4748-4FC6-963F-FBB599611577}"/>
              </a:ext>
            </a:extLst>
          </p:cNvPr>
          <p:cNvSpPr>
            <a:spLocks noGrp="1"/>
          </p:cNvSpPr>
          <p:nvPr>
            <p:ph type="body" sz="quarter" idx="13" hasCustomPrompt="1"/>
          </p:nvPr>
        </p:nvSpPr>
        <p:spPr>
          <a:xfrm>
            <a:off x="371475" y="396875"/>
            <a:ext cx="6732637" cy="868363"/>
          </a:xfrm>
        </p:spPr>
        <p:txBody>
          <a:bodyPr/>
          <a:lstStyle>
            <a:lvl1pPr>
              <a:spcBef>
                <a:spcPts val="0"/>
              </a:spcBef>
              <a:defRPr sz="3600">
                <a:solidFill>
                  <a:schemeClr val="accent1"/>
                </a:solidFill>
              </a:defRPr>
            </a:lvl1pPr>
            <a:lvl2pPr>
              <a:defRPr sz="2800"/>
            </a:lvl2pPr>
          </a:lstStyle>
          <a:p>
            <a:pPr lvl="0"/>
            <a:r>
              <a:rPr lang="en-US"/>
              <a:t>Slide title to be on 2 lines</a:t>
            </a:r>
          </a:p>
          <a:p>
            <a:pPr lvl="1"/>
            <a:r>
              <a:rPr lang="en-US"/>
              <a:t>Second level</a:t>
            </a:r>
          </a:p>
        </p:txBody>
      </p:sp>
    </p:spTree>
    <p:extLst>
      <p:ext uri="{BB962C8B-B14F-4D97-AF65-F5344CB8AC3E}">
        <p14:creationId xmlns:p14="http://schemas.microsoft.com/office/powerpoint/2010/main" val="3749030487"/>
      </p:ext>
    </p:extLst>
  </p:cSld>
  <p:clrMapOvr>
    <a:masterClrMapping/>
  </p:clrMapOvr>
  <p:transition>
    <p:fade/>
  </p:transition>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title only">
    <p:spTree>
      <p:nvGrpSpPr>
        <p:cNvPr id="1" name=""/>
        <p:cNvGrpSpPr/>
        <p:nvPr/>
      </p:nvGrpSpPr>
      <p:grpSpPr>
        <a:xfrm>
          <a:off x="0" y="0"/>
          <a:ext cx="0" cy="0"/>
          <a:chOff x="0" y="0"/>
          <a:chExt cx="0" cy="0"/>
        </a:xfrm>
      </p:grpSpPr>
      <p:sp>
        <p:nvSpPr>
          <p:cNvPr id="3"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1531897"/>
            <a:ext cx="324000" cy="50400"/>
          </a:xfrm>
          <a:prstGeom prst="roundRect">
            <a:avLst>
              <a:gd name="adj" fmla="val 50000"/>
            </a:avLst>
          </a:prstGeom>
          <a:solidFill>
            <a:schemeClr val="accent1"/>
          </a:solidFill>
          <a:ln w="3175">
            <a:solidFill>
              <a:schemeClr val="accent1"/>
            </a:solidFill>
          </a:ln>
        </p:spPr>
        <p:txBody>
          <a:bodyPr/>
          <a:lstStyle>
            <a:lvl1pPr>
              <a:defRPr sz="400">
                <a:noFill/>
              </a:defRPr>
            </a:lvl1pPr>
          </a:lstStyle>
          <a:p>
            <a:pPr lvl="0"/>
            <a:r>
              <a:rPr lang="en-US"/>
              <a:t>f</a:t>
            </a:r>
            <a:endParaRPr lang="en-AU"/>
          </a:p>
        </p:txBody>
      </p:sp>
      <p:sp>
        <p:nvSpPr>
          <p:cNvPr id="2" name="Title 1">
            <a:extLst>
              <a:ext uri="{FF2B5EF4-FFF2-40B4-BE49-F238E27FC236}">
                <a16:creationId xmlns:a16="http://schemas.microsoft.com/office/drawing/2014/main" id="{0678616E-694A-4268-A91B-78C5FBD7A22D}"/>
              </a:ext>
            </a:extLst>
          </p:cNvPr>
          <p:cNvSpPr>
            <a:spLocks noGrp="1"/>
          </p:cNvSpPr>
          <p:nvPr>
            <p:ph type="title" hasCustomPrompt="1"/>
          </p:nvPr>
        </p:nvSpPr>
        <p:spPr>
          <a:xfrm>
            <a:off x="371475" y="384794"/>
            <a:ext cx="5903913" cy="997196"/>
          </a:xfrm>
        </p:spPr>
        <p:txBody>
          <a:bodyPr/>
          <a:lstStyle>
            <a:lvl1pPr>
              <a:defRPr/>
            </a:lvl1pPr>
          </a:lstStyle>
          <a:p>
            <a:r>
              <a:rPr lang="en-US"/>
              <a:t>Slide title to be</a:t>
            </a:r>
            <a:br>
              <a:rPr lang="en-US"/>
            </a:br>
            <a:r>
              <a:rPr lang="en-US"/>
              <a:t>on 2 lines</a:t>
            </a:r>
            <a:endParaRPr lang="en-AU"/>
          </a:p>
        </p:txBody>
      </p:sp>
    </p:spTree>
    <p:extLst>
      <p:ext uri="{BB962C8B-B14F-4D97-AF65-F5344CB8AC3E}">
        <p14:creationId xmlns:p14="http://schemas.microsoft.com/office/powerpoint/2010/main" val="1964348332"/>
      </p:ext>
    </p:extLst>
  </p:cSld>
  <p:clrMapOvr>
    <a:masterClrMapping/>
  </p:clrMapOvr>
  <p:transition>
    <p:fade/>
  </p:transition>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122527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9" y="1589"/>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1" y="1"/>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pic>
        <p:nvPicPr>
          <p:cNvPr id="46" name="Picture 45">
            <a:extLst>
              <a:ext uri="{FF2B5EF4-FFF2-40B4-BE49-F238E27FC236}">
                <a16:creationId xmlns:a16="http://schemas.microsoft.com/office/drawing/2014/main" id="{205BCCC9-AB8D-4B57-932F-502CE2E79C38}"/>
              </a:ext>
            </a:extLst>
          </p:cNvPr>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9879479" y="260351"/>
            <a:ext cx="1906123" cy="744403"/>
          </a:xfrm>
          <a:prstGeom prst="rect">
            <a:avLst/>
          </a:prstGeom>
        </p:spPr>
      </p:pic>
      <p:pic>
        <p:nvPicPr>
          <p:cNvPr id="47" name="Picture 46">
            <a:extLst>
              <a:ext uri="{FF2B5EF4-FFF2-40B4-BE49-F238E27FC236}">
                <a16:creationId xmlns:a16="http://schemas.microsoft.com/office/drawing/2014/main" id="{10497448-16E4-4BCB-A534-B9F56C7EE7F1}"/>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7136002" y="5665113"/>
            <a:ext cx="4582935" cy="1072387"/>
          </a:xfrm>
          <a:prstGeom prst="rect">
            <a:avLst/>
          </a:prstGeom>
        </p:spPr>
      </p:pic>
      <p:pic>
        <p:nvPicPr>
          <p:cNvPr id="58" name="Picture Placeholder 6">
            <a:extLst>
              <a:ext uri="{FF2B5EF4-FFF2-40B4-BE49-F238E27FC236}">
                <a16:creationId xmlns:a16="http://schemas.microsoft.com/office/drawing/2014/main" id="{1272B462-8DEF-4777-A6CC-E7D4A4BF6528}"/>
              </a:ext>
            </a:extLst>
          </p:cNvPr>
          <p:cNvPicPr>
            <a:picLocks noChangeAspect="1"/>
          </p:cNvPicPr>
          <p:nvPr userDrawn="1"/>
        </p:nvPicPr>
        <p:blipFill rotWithShape="1">
          <a:blip r:embed="rId8" cstate="email">
            <a:extLst>
              <a:ext uri="{28A0092B-C50C-407E-A947-70E740481C1C}">
                <a14:useLocalDpi xmlns:a14="http://schemas.microsoft.com/office/drawing/2010/main"/>
              </a:ext>
            </a:extLst>
          </a:blip>
          <a:srcRect/>
          <a:stretch/>
        </p:blipFill>
        <p:spPr>
          <a:xfrm>
            <a:off x="-1" y="0"/>
            <a:ext cx="12192001" cy="6858000"/>
          </a:xfrm>
          <a:custGeom>
            <a:avLst/>
            <a:gdLst>
              <a:gd name="connsiteX0" fmla="*/ 1 w 12192001"/>
              <a:gd name="connsiteY0" fmla="*/ 1 h 6858000"/>
              <a:gd name="connsiteX1" fmla="*/ 12192000 w 12192001"/>
              <a:gd name="connsiteY1" fmla="*/ 2283936 h 6858000"/>
              <a:gd name="connsiteX2" fmla="*/ 12192000 w 12192001"/>
              <a:gd name="connsiteY2" fmla="*/ 1 h 6858000"/>
              <a:gd name="connsiteX3" fmla="*/ 0 w 12192001"/>
              <a:gd name="connsiteY3" fmla="*/ 0 h 6858000"/>
              <a:gd name="connsiteX4" fmla="*/ 12192001 w 12192001"/>
              <a:gd name="connsiteY4" fmla="*/ 0 h 6858000"/>
              <a:gd name="connsiteX5" fmla="*/ 12192001 w 12192001"/>
              <a:gd name="connsiteY5" fmla="*/ 6858000 h 6858000"/>
              <a:gd name="connsiteX6" fmla="*/ 12192000 w 12192001"/>
              <a:gd name="connsiteY6" fmla="*/ 6858000 h 6858000"/>
              <a:gd name="connsiteX7" fmla="*/ 12192000 w 12192001"/>
              <a:gd name="connsiteY7" fmla="*/ 4574065 h 6858000"/>
              <a:gd name="connsiteX8" fmla="*/ 1 w 12192001"/>
              <a:gd name="connsiteY8" fmla="*/ 6858000 h 6858000"/>
              <a:gd name="connsiteX9" fmla="*/ 0 w 12192001"/>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1" h="6858000">
                <a:moveTo>
                  <a:pt x="1" y="1"/>
                </a:moveTo>
                <a:lnTo>
                  <a:pt x="12192000" y="2283936"/>
                </a:lnTo>
                <a:lnTo>
                  <a:pt x="12192000" y="1"/>
                </a:lnTo>
                <a:close/>
                <a:moveTo>
                  <a:pt x="0" y="0"/>
                </a:moveTo>
                <a:lnTo>
                  <a:pt x="12192001" y="0"/>
                </a:lnTo>
                <a:lnTo>
                  <a:pt x="12192001" y="6858000"/>
                </a:lnTo>
                <a:lnTo>
                  <a:pt x="12192000" y="6858000"/>
                </a:lnTo>
                <a:lnTo>
                  <a:pt x="12192000" y="4574065"/>
                </a:lnTo>
                <a:lnTo>
                  <a:pt x="1" y="6858000"/>
                </a:lnTo>
                <a:lnTo>
                  <a:pt x="0" y="6858000"/>
                </a:lnTo>
                <a:close/>
              </a:path>
            </a:pathLst>
          </a:custGeom>
          <a:solidFill>
            <a:srgbClr val="F2F2F2">
              <a:alpha val="80000"/>
            </a:srgbClr>
          </a:solidFill>
        </p:spPr>
      </p:pic>
      <p:sp>
        <p:nvSpPr>
          <p:cNvPr id="59" name="Text Placeholder 11">
            <a:extLst>
              <a:ext uri="{FF2B5EF4-FFF2-40B4-BE49-F238E27FC236}">
                <a16:creationId xmlns:a16="http://schemas.microsoft.com/office/drawing/2014/main" id="{182E5CCA-AF34-42B1-8C51-5A52D3CB6091}"/>
              </a:ext>
            </a:extLst>
          </p:cNvPr>
          <p:cNvSpPr txBox="1">
            <a:spLocks/>
          </p:cNvSpPr>
          <p:nvPr userDrawn="1"/>
        </p:nvSpPr>
        <p:spPr>
          <a:xfrm>
            <a:off x="2" y="1"/>
            <a:ext cx="9169397" cy="6858001"/>
          </a:xfrm>
          <a:custGeom>
            <a:avLst/>
            <a:gdLst>
              <a:gd name="connsiteX0" fmla="*/ 0 w 9169397"/>
              <a:gd name="connsiteY0" fmla="*/ 0 h 6858001"/>
              <a:gd name="connsiteX1" fmla="*/ 3971764 w 9169397"/>
              <a:gd name="connsiteY1" fmla="*/ 0 h 6858001"/>
              <a:gd name="connsiteX2" fmla="*/ 3971764 w 9169397"/>
              <a:gd name="connsiteY2" fmla="*/ 1 h 6858001"/>
              <a:gd name="connsiteX3" fmla="*/ 4121327 w 9169397"/>
              <a:gd name="connsiteY3" fmla="*/ 1 h 6858001"/>
              <a:gd name="connsiteX4" fmla="*/ 9169397 w 9169397"/>
              <a:gd name="connsiteY4" fmla="*/ 3354538 h 6858001"/>
              <a:gd name="connsiteX5" fmla="*/ 3971764 w 9169397"/>
              <a:gd name="connsiteY5" fmla="*/ 6857999 h 6858001"/>
              <a:gd name="connsiteX6" fmla="*/ 3971764 w 9169397"/>
              <a:gd name="connsiteY6" fmla="*/ 6858000 h 6858001"/>
              <a:gd name="connsiteX7" fmla="*/ 3971763 w 9169397"/>
              <a:gd name="connsiteY7" fmla="*/ 6858000 h 6858001"/>
              <a:gd name="connsiteX8" fmla="*/ 3971762 w 9169397"/>
              <a:gd name="connsiteY8" fmla="*/ 6858001 h 6858001"/>
              <a:gd name="connsiteX9" fmla="*/ 3971762 w 9169397"/>
              <a:gd name="connsiteY9" fmla="*/ 6858000 h 6858001"/>
              <a:gd name="connsiteX10" fmla="*/ 0 w 9169397"/>
              <a:gd name="connsiteY10"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69397" h="6858001">
                <a:moveTo>
                  <a:pt x="0" y="0"/>
                </a:moveTo>
                <a:lnTo>
                  <a:pt x="3971764" y="0"/>
                </a:lnTo>
                <a:lnTo>
                  <a:pt x="3971764" y="1"/>
                </a:lnTo>
                <a:lnTo>
                  <a:pt x="4121327" y="1"/>
                </a:lnTo>
                <a:lnTo>
                  <a:pt x="9169397" y="3354538"/>
                </a:lnTo>
                <a:lnTo>
                  <a:pt x="3971764" y="6857999"/>
                </a:lnTo>
                <a:lnTo>
                  <a:pt x="3971764" y="6858000"/>
                </a:lnTo>
                <a:lnTo>
                  <a:pt x="3971763" y="6858000"/>
                </a:lnTo>
                <a:lnTo>
                  <a:pt x="3971762" y="6858001"/>
                </a:lnTo>
                <a:lnTo>
                  <a:pt x="3971762" y="6858000"/>
                </a:lnTo>
                <a:lnTo>
                  <a:pt x="0" y="6858000"/>
                </a:lnTo>
                <a:close/>
              </a:path>
            </a:pathLst>
          </a:custGeom>
          <a:solidFill>
            <a:srgbClr val="007DC5">
              <a:alpha val="70000"/>
            </a:srgbClr>
          </a:solidFill>
        </p:spPr>
        <p:txBody>
          <a:bodyPr vert="horz" wrap="square" lIns="0" tIns="0" rIns="0" bIns="0" rtlCol="0">
            <a:noAutofit/>
          </a:bodyPr>
          <a:lstStyle>
            <a:lvl1pPr marL="0" indent="0" algn="l" defTabSz="914400" rtl="0" eaLnBrk="1" latinLnBrk="0" hangingPunct="1">
              <a:lnSpc>
                <a:spcPct val="90000"/>
              </a:lnSpc>
              <a:spcBef>
                <a:spcPts val="1200"/>
              </a:spcBef>
              <a:buFont typeface="Arial" panose="020B0604020202020204" pitchFamily="34" charset="0"/>
              <a:buNone/>
              <a:defRPr sz="600" b="1" kern="1200">
                <a:no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200"/>
              </a:spcBef>
              <a:spcAft>
                <a:spcPts val="0"/>
              </a:spcAft>
              <a:buClrTx/>
              <a:buSzTx/>
              <a:buFont typeface="Arial" panose="020B0604020202020204" pitchFamily="34" charset="0"/>
              <a:buNone/>
              <a:tabLst/>
              <a:defRPr/>
            </a:pPr>
            <a:endParaRPr kumimoji="0" lang="en-AU" sz="600" b="1" i="0" u="none" strike="noStrike" kern="1200" cap="none" spc="0" normalizeH="0" baseline="0" noProof="0">
              <a:ln>
                <a:noFill/>
              </a:ln>
              <a:noFill/>
              <a:effectLst/>
              <a:uLnTx/>
              <a:uFillTx/>
              <a:latin typeface="Raleway"/>
              <a:ea typeface="+mn-ea"/>
              <a:cs typeface="+mn-cs"/>
            </a:endParaRPr>
          </a:p>
        </p:txBody>
      </p:sp>
      <p:sp>
        <p:nvSpPr>
          <p:cNvPr id="61" name="Text Placeholder 9">
            <a:extLst>
              <a:ext uri="{FF2B5EF4-FFF2-40B4-BE49-F238E27FC236}">
                <a16:creationId xmlns:a16="http://schemas.microsoft.com/office/drawing/2014/main" id="{8F4F07CF-5180-4806-A292-36D10AFBD88B}"/>
              </a:ext>
            </a:extLst>
          </p:cNvPr>
          <p:cNvSpPr txBox="1">
            <a:spLocks/>
          </p:cNvSpPr>
          <p:nvPr userDrawn="1"/>
        </p:nvSpPr>
        <p:spPr>
          <a:xfrm>
            <a:off x="371475" y="3805991"/>
            <a:ext cx="324000" cy="50400"/>
          </a:xfrm>
          <a:prstGeom prst="roundRect">
            <a:avLst>
              <a:gd name="adj" fmla="val 50000"/>
            </a:avLst>
          </a:prstGeom>
          <a:solidFill>
            <a:srgbClr val="FFFFFF"/>
          </a:solidFill>
          <a:ln w="3175">
            <a:solidFill>
              <a:srgbClr val="FFFFFF"/>
            </a:solidFill>
          </a:ln>
        </p:spPr>
        <p:txBody>
          <a:bodyPr vert="horz" lIns="0" tIns="0" rIns="0" bIns="0" rtlCol="0">
            <a:noAutofit/>
          </a:bodyPr>
          <a:lstStyle>
            <a:lvl1pPr marL="0" indent="0" algn="l" defTabSz="914400" rtl="0" eaLnBrk="1" latinLnBrk="0" hangingPunct="1">
              <a:lnSpc>
                <a:spcPct val="90000"/>
              </a:lnSpc>
              <a:spcBef>
                <a:spcPts val="1200"/>
              </a:spcBef>
              <a:buFont typeface="Arial" panose="020B0604020202020204" pitchFamily="34" charset="0"/>
              <a:buNone/>
              <a:defRPr sz="400" b="1" kern="1200">
                <a:no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200"/>
              </a:spcBef>
              <a:spcAft>
                <a:spcPts val="0"/>
              </a:spcAft>
              <a:buClrTx/>
              <a:buSzTx/>
              <a:buFont typeface="Arial" panose="020B0604020202020204" pitchFamily="34" charset="0"/>
              <a:buNone/>
              <a:tabLst/>
              <a:defRPr/>
            </a:pPr>
            <a:endParaRPr kumimoji="0" lang="en-AU" sz="400" b="1" i="0" u="none" strike="noStrike" kern="1200" cap="none" spc="0" normalizeH="0" baseline="0" noProof="0">
              <a:ln>
                <a:noFill/>
              </a:ln>
              <a:noFill/>
              <a:effectLst/>
              <a:uLnTx/>
              <a:uFillTx/>
              <a:latin typeface="Raleway"/>
              <a:ea typeface="+mn-ea"/>
              <a:cs typeface="+mn-cs"/>
            </a:endParaRPr>
          </a:p>
        </p:txBody>
      </p:sp>
      <p:sp>
        <p:nvSpPr>
          <p:cNvPr id="63" name="Title 1"/>
          <p:cNvSpPr>
            <a:spLocks noGrp="1"/>
          </p:cNvSpPr>
          <p:nvPr>
            <p:ph type="ctrTitle" hasCustomPrompt="1"/>
          </p:nvPr>
        </p:nvSpPr>
        <p:spPr bwMode="ltGray">
          <a:xfrm>
            <a:off x="371477" y="2139272"/>
            <a:ext cx="6192577" cy="1495795"/>
          </a:xfrm>
          <a:prstGeom prst="rect">
            <a:avLst/>
          </a:prstGeom>
        </p:spPr>
        <p:txBody>
          <a:bodyPr vert="horz" anchor="b">
            <a:normAutofit/>
          </a:bodyPr>
          <a:lstStyle>
            <a:lvl1pPr algn="l">
              <a:lnSpc>
                <a:spcPct val="90000"/>
              </a:lnSpc>
              <a:defRPr sz="3600" b="1" baseline="0">
                <a:solidFill>
                  <a:schemeClr val="bg1"/>
                </a:solidFill>
                <a:latin typeface="+mj-lt"/>
                <a:ea typeface="+mj-ea"/>
                <a:cs typeface="+mj-cs"/>
                <a:sym typeface="Trebuchet MS" panose="020B0603020202020204" pitchFamily="34" charset="0"/>
              </a:defRPr>
            </a:lvl1pPr>
          </a:lstStyle>
          <a:p>
            <a:r>
              <a:rPr lang="en-US"/>
              <a:t>Presentation title goes here. Title can be 3 lines maximum</a:t>
            </a:r>
          </a:p>
        </p:txBody>
      </p:sp>
      <p:sp>
        <p:nvSpPr>
          <p:cNvPr id="67" name="Text Placeholder 1205">
            <a:extLst>
              <a:ext uri="{FF2B5EF4-FFF2-40B4-BE49-F238E27FC236}">
                <a16:creationId xmlns:a16="http://schemas.microsoft.com/office/drawing/2014/main" id="{A2964457-8F61-426D-BB46-A8BE23A0BF57}"/>
              </a:ext>
            </a:extLst>
          </p:cNvPr>
          <p:cNvSpPr>
            <a:spLocks noGrp="1"/>
          </p:cNvSpPr>
          <p:nvPr>
            <p:ph type="body" sz="quarter" idx="12" hasCustomPrompt="1"/>
          </p:nvPr>
        </p:nvSpPr>
        <p:spPr>
          <a:xfrm>
            <a:off x="371477" y="4048125"/>
            <a:ext cx="5699591" cy="1077219"/>
          </a:xfrm>
        </p:spPr>
        <p:txBody>
          <a:bodyPr>
            <a:spAutoFit/>
          </a:bodyPr>
          <a:lstStyle>
            <a:lvl1pPr>
              <a:lnSpc>
                <a:spcPct val="100000"/>
              </a:lnSpc>
              <a:spcBef>
                <a:spcPts val="1200"/>
              </a:spcBef>
              <a:spcAft>
                <a:spcPts val="0"/>
              </a:spcAft>
              <a:defRPr sz="1600" b="1">
                <a:solidFill>
                  <a:schemeClr val="bg1"/>
                </a:solidFill>
              </a:defRPr>
            </a:lvl1pPr>
            <a:lvl2pPr marL="0" indent="0">
              <a:lnSpc>
                <a:spcPct val="100000"/>
              </a:lnSpc>
              <a:spcBef>
                <a:spcPts val="0"/>
              </a:spcBef>
              <a:spcAft>
                <a:spcPts val="0"/>
              </a:spcAft>
              <a:buFontTx/>
              <a:buNone/>
              <a:defRPr sz="1400">
                <a:solidFill>
                  <a:schemeClr val="bg1"/>
                </a:solidFill>
              </a:defRPr>
            </a:lvl2pPr>
          </a:lstStyle>
          <a:p>
            <a:pPr lvl="0"/>
            <a:r>
              <a:rPr lang="en-US"/>
              <a:t>Presenter name (level 1)</a:t>
            </a:r>
          </a:p>
          <a:p>
            <a:pPr lvl="1"/>
            <a:r>
              <a:rPr lang="en-US"/>
              <a:t>Presenter title, </a:t>
            </a:r>
            <a:r>
              <a:rPr lang="en-US" err="1"/>
              <a:t>Organisation</a:t>
            </a:r>
            <a:r>
              <a:rPr lang="en-US"/>
              <a:t> (level 2)</a:t>
            </a:r>
          </a:p>
          <a:p>
            <a:pPr lvl="0"/>
            <a:r>
              <a:rPr lang="en-US"/>
              <a:t>Presenter name (level 1)</a:t>
            </a:r>
          </a:p>
          <a:p>
            <a:pPr lvl="1"/>
            <a:r>
              <a:rPr lang="en-US"/>
              <a:t>Presenter title, </a:t>
            </a:r>
            <a:r>
              <a:rPr lang="en-US" err="1"/>
              <a:t>Organisation</a:t>
            </a:r>
            <a:r>
              <a:rPr lang="en-US"/>
              <a:t> (level 2)</a:t>
            </a:r>
          </a:p>
        </p:txBody>
      </p:sp>
    </p:spTree>
    <p:extLst>
      <p:ext uri="{BB962C8B-B14F-4D97-AF65-F5344CB8AC3E}">
        <p14:creationId xmlns:p14="http://schemas.microsoft.com/office/powerpoint/2010/main" val="12958228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nodeType="withEffect">
                                  <p:stCondLst>
                                    <p:cond delay="50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fade">
                                      <p:cBhvr>
                                        <p:cTn id="14"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tmplLst>
          <p:tmpl>
            <p:tnLst>
              <p:par>
                <p:cTn presetID="10" presetClass="entr" presetSubtype="0" fill="hold" nodeType="afterEffect">
                  <p:stCondLst>
                    <p:cond delay="0"/>
                  </p:stCondLst>
                  <p:childTnLst>
                    <p:set>
                      <p:cBhvr>
                        <p:cTn dur="1" fill="hold">
                          <p:stCondLst>
                            <p:cond delay="0"/>
                          </p:stCondLst>
                        </p:cTn>
                        <p:tgtEl>
                          <p:spTgt spid="67"/>
                        </p:tgtEl>
                        <p:attrNameLst>
                          <p:attrName>style.visibility</p:attrName>
                        </p:attrNameLst>
                      </p:cBhvr>
                      <p:to>
                        <p:strVal val="visible"/>
                      </p:to>
                    </p:set>
                    <p:animEffect transition="in" filter="fade">
                      <p:cBhvr>
                        <p:cTn dur="500"/>
                        <p:tgtEl>
                          <p:spTgt spid="67"/>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547A1F8-8111-4D01-8BBC-CE9C22885A2A}"/>
              </a:ext>
            </a:extLst>
          </p:cNvPr>
          <p:cNvPicPr>
            <a:picLocks noChangeAspect="1"/>
          </p:cNvPicPr>
          <p:nvPr userDrawn="1"/>
        </p:nvPicPr>
        <p:blipFill rotWithShape="1">
          <a:blip r:embed="rId2"/>
          <a:srcRect t="10088" b="14912"/>
          <a:stretch/>
        </p:blipFill>
        <p:spPr>
          <a:xfrm>
            <a:off x="0" y="2"/>
            <a:ext cx="12192000" cy="6857999"/>
          </a:xfrm>
          <a:prstGeom prst="rect">
            <a:avLst/>
          </a:prstGeom>
        </p:spPr>
      </p:pic>
      <p:sp>
        <p:nvSpPr>
          <p:cNvPr id="21" name="Rectangle 2">
            <a:extLst>
              <a:ext uri="{FF2B5EF4-FFF2-40B4-BE49-F238E27FC236}">
                <a16:creationId xmlns:a16="http://schemas.microsoft.com/office/drawing/2014/main" id="{5AA3BE82-9652-4496-BA50-315242768896}"/>
              </a:ext>
            </a:extLst>
          </p:cNvPr>
          <p:cNvSpPr/>
          <p:nvPr userDrawn="1"/>
        </p:nvSpPr>
        <p:spPr>
          <a:xfrm>
            <a:off x="2" y="2"/>
            <a:ext cx="12191999" cy="2283935"/>
          </a:xfrm>
          <a:custGeom>
            <a:avLst/>
            <a:gdLst>
              <a:gd name="connsiteX0" fmla="*/ 0 w 9144000"/>
              <a:gd name="connsiteY0" fmla="*/ 0 h 2283935"/>
              <a:gd name="connsiteX1" fmla="*/ 9144000 w 9144000"/>
              <a:gd name="connsiteY1" fmla="*/ 0 h 2283935"/>
              <a:gd name="connsiteX2" fmla="*/ 9144000 w 9144000"/>
              <a:gd name="connsiteY2" fmla="*/ 2283935 h 2283935"/>
              <a:gd name="connsiteX3" fmla="*/ 0 w 9144000"/>
              <a:gd name="connsiteY3" fmla="*/ 2283935 h 2283935"/>
              <a:gd name="connsiteX4" fmla="*/ 0 w 9144000"/>
              <a:gd name="connsiteY4" fmla="*/ 0 h 2283935"/>
              <a:gd name="connsiteX0" fmla="*/ 0 w 9144000"/>
              <a:gd name="connsiteY0" fmla="*/ 0 h 2283935"/>
              <a:gd name="connsiteX1" fmla="*/ 9144000 w 9144000"/>
              <a:gd name="connsiteY1" fmla="*/ 0 h 2283935"/>
              <a:gd name="connsiteX2" fmla="*/ 9144000 w 9144000"/>
              <a:gd name="connsiteY2" fmla="*/ 2283935 h 2283935"/>
              <a:gd name="connsiteX3" fmla="*/ 0 w 9144000"/>
              <a:gd name="connsiteY3" fmla="*/ 0 h 2283935"/>
            </a:gdLst>
            <a:ahLst/>
            <a:cxnLst>
              <a:cxn ang="0">
                <a:pos x="connsiteX0" y="connsiteY0"/>
              </a:cxn>
              <a:cxn ang="0">
                <a:pos x="connsiteX1" y="connsiteY1"/>
              </a:cxn>
              <a:cxn ang="0">
                <a:pos x="connsiteX2" y="connsiteY2"/>
              </a:cxn>
              <a:cxn ang="0">
                <a:pos x="connsiteX3" y="connsiteY3"/>
              </a:cxn>
            </a:cxnLst>
            <a:rect l="l" t="t" r="r" b="b"/>
            <a:pathLst>
              <a:path w="9144000" h="2283935">
                <a:moveTo>
                  <a:pt x="0" y="0"/>
                </a:moveTo>
                <a:lnTo>
                  <a:pt x="9144000" y="0"/>
                </a:lnTo>
                <a:lnTo>
                  <a:pt x="9144000" y="2283935"/>
                </a:lnTo>
                <a:lnTo>
                  <a:pt x="0" y="0"/>
                </a:lnTo>
                <a:close/>
              </a:path>
            </a:pathLst>
          </a:custGeom>
          <a:solidFill>
            <a:sysClr val="window" lastClr="FFFFFF"/>
          </a:solidFill>
          <a:ln w="12700" cap="flat" cmpd="sng" algn="ctr">
            <a:noFill/>
            <a:prstDash val="solid"/>
            <a:miter lim="800000"/>
          </a:ln>
          <a:effectLst/>
        </p:spPr>
        <p:txBody>
          <a:bodyPr rtlCol="0" anchor="t"/>
          <a:lstStyle/>
          <a:p>
            <a:pPr marL="0" marR="0" lvl="0" indent="0" defTabSz="457189" eaLnBrk="1" fontAlgn="auto" latinLnBrk="0" hangingPunct="1">
              <a:lnSpc>
                <a:spcPct val="100000"/>
              </a:lnSpc>
              <a:spcBef>
                <a:spcPts val="0"/>
              </a:spcBef>
              <a:spcAft>
                <a:spcPts val="0"/>
              </a:spcAft>
              <a:buClrTx/>
              <a:buSzTx/>
              <a:buFontTx/>
              <a:buNone/>
              <a:tabLst/>
              <a:defRPr/>
            </a:pPr>
            <a:endParaRPr kumimoji="0" lang="en-US" sz="133" b="0" i="0" u="none" strike="noStrike" kern="0" cap="none" spc="0" normalizeH="0" baseline="0" noProof="0">
              <a:ln>
                <a:noFill/>
              </a:ln>
              <a:noFill/>
              <a:effectLst/>
              <a:uLnTx/>
              <a:uFillTx/>
              <a:latin typeface="Raleway"/>
              <a:ea typeface="+mn-ea"/>
              <a:cs typeface="+mn-cs"/>
            </a:endParaRPr>
          </a:p>
        </p:txBody>
      </p:sp>
      <p:sp>
        <p:nvSpPr>
          <p:cNvPr id="22" name="Rectangle 2">
            <a:extLst>
              <a:ext uri="{FF2B5EF4-FFF2-40B4-BE49-F238E27FC236}">
                <a16:creationId xmlns:a16="http://schemas.microsoft.com/office/drawing/2014/main" id="{2FFAF2D0-02DC-40C7-8621-BCB460DD361F}"/>
              </a:ext>
            </a:extLst>
          </p:cNvPr>
          <p:cNvSpPr/>
          <p:nvPr userDrawn="1"/>
        </p:nvSpPr>
        <p:spPr>
          <a:xfrm flipV="1">
            <a:off x="2" y="4574066"/>
            <a:ext cx="12191999" cy="2283935"/>
          </a:xfrm>
          <a:custGeom>
            <a:avLst/>
            <a:gdLst>
              <a:gd name="connsiteX0" fmla="*/ 0 w 9144000"/>
              <a:gd name="connsiteY0" fmla="*/ 0 h 2283935"/>
              <a:gd name="connsiteX1" fmla="*/ 9144000 w 9144000"/>
              <a:gd name="connsiteY1" fmla="*/ 0 h 2283935"/>
              <a:gd name="connsiteX2" fmla="*/ 9144000 w 9144000"/>
              <a:gd name="connsiteY2" fmla="*/ 2283935 h 2283935"/>
              <a:gd name="connsiteX3" fmla="*/ 0 w 9144000"/>
              <a:gd name="connsiteY3" fmla="*/ 2283935 h 2283935"/>
              <a:gd name="connsiteX4" fmla="*/ 0 w 9144000"/>
              <a:gd name="connsiteY4" fmla="*/ 0 h 2283935"/>
              <a:gd name="connsiteX0" fmla="*/ 0 w 9144000"/>
              <a:gd name="connsiteY0" fmla="*/ 0 h 2283935"/>
              <a:gd name="connsiteX1" fmla="*/ 9144000 w 9144000"/>
              <a:gd name="connsiteY1" fmla="*/ 0 h 2283935"/>
              <a:gd name="connsiteX2" fmla="*/ 9144000 w 9144000"/>
              <a:gd name="connsiteY2" fmla="*/ 2283935 h 2283935"/>
              <a:gd name="connsiteX3" fmla="*/ 0 w 9144000"/>
              <a:gd name="connsiteY3" fmla="*/ 0 h 2283935"/>
            </a:gdLst>
            <a:ahLst/>
            <a:cxnLst>
              <a:cxn ang="0">
                <a:pos x="connsiteX0" y="connsiteY0"/>
              </a:cxn>
              <a:cxn ang="0">
                <a:pos x="connsiteX1" y="connsiteY1"/>
              </a:cxn>
              <a:cxn ang="0">
                <a:pos x="connsiteX2" y="connsiteY2"/>
              </a:cxn>
              <a:cxn ang="0">
                <a:pos x="connsiteX3" y="connsiteY3"/>
              </a:cxn>
            </a:cxnLst>
            <a:rect l="l" t="t" r="r" b="b"/>
            <a:pathLst>
              <a:path w="9144000" h="2283935">
                <a:moveTo>
                  <a:pt x="0" y="0"/>
                </a:moveTo>
                <a:lnTo>
                  <a:pt x="9144000" y="0"/>
                </a:lnTo>
                <a:lnTo>
                  <a:pt x="9144000" y="2283935"/>
                </a:lnTo>
                <a:lnTo>
                  <a:pt x="0" y="0"/>
                </a:lnTo>
                <a:close/>
              </a:path>
            </a:pathLst>
          </a:custGeom>
          <a:solidFill>
            <a:sysClr val="window" lastClr="FFFFFF"/>
          </a:solidFill>
          <a:ln w="12700" cap="flat" cmpd="sng" algn="ctr">
            <a:noFill/>
            <a:prstDash val="solid"/>
            <a:miter lim="800000"/>
          </a:ln>
          <a:effectLst/>
        </p:spPr>
        <p:txBody>
          <a:bodyPr rtlCol="0" anchor="t"/>
          <a:lstStyle/>
          <a:p>
            <a:pPr marL="0" marR="0" lvl="0" indent="0" defTabSz="457189" eaLnBrk="1" fontAlgn="auto" latinLnBrk="0" hangingPunct="1">
              <a:lnSpc>
                <a:spcPct val="100000"/>
              </a:lnSpc>
              <a:spcBef>
                <a:spcPts val="0"/>
              </a:spcBef>
              <a:spcAft>
                <a:spcPts val="0"/>
              </a:spcAft>
              <a:buClrTx/>
              <a:buSzTx/>
              <a:buFontTx/>
              <a:buNone/>
              <a:tabLst/>
              <a:defRPr/>
            </a:pPr>
            <a:endParaRPr kumimoji="0" lang="en-US" sz="133" b="0" i="0" u="none" strike="noStrike" kern="0" cap="none" spc="0" normalizeH="0" baseline="0" noProof="0">
              <a:ln>
                <a:noFill/>
              </a:ln>
              <a:noFill/>
              <a:effectLst/>
              <a:uLnTx/>
              <a:uFillTx/>
              <a:latin typeface="Raleway"/>
              <a:ea typeface="+mn-ea"/>
              <a:cs typeface="+mn-cs"/>
            </a:endParaRPr>
          </a:p>
        </p:txBody>
      </p:sp>
      <p:sp>
        <p:nvSpPr>
          <p:cNvPr id="23" name="Freeform 22">
            <a:extLst>
              <a:ext uri="{FF2B5EF4-FFF2-40B4-BE49-F238E27FC236}">
                <a16:creationId xmlns:a16="http://schemas.microsoft.com/office/drawing/2014/main" id="{21DF5264-F8E3-AB47-87D0-078BBAA73E6D}"/>
              </a:ext>
            </a:extLst>
          </p:cNvPr>
          <p:cNvSpPr/>
          <p:nvPr userDrawn="1"/>
        </p:nvSpPr>
        <p:spPr>
          <a:xfrm>
            <a:off x="1" y="-9526"/>
            <a:ext cx="9170667" cy="6867527"/>
          </a:xfrm>
          <a:custGeom>
            <a:avLst/>
            <a:gdLst>
              <a:gd name="connsiteX0" fmla="*/ 4102003 w 9170667"/>
              <a:gd name="connsiteY0" fmla="*/ 0 h 6867526"/>
              <a:gd name="connsiteX1" fmla="*/ 9170667 w 9170667"/>
              <a:gd name="connsiteY1" fmla="*/ 3362325 h 6867526"/>
              <a:gd name="connsiteX2" fmla="*/ 3984528 w 9170667"/>
              <a:gd name="connsiteY2" fmla="*/ 6867525 h 6867526"/>
              <a:gd name="connsiteX3" fmla="*/ 2176293 w 9170667"/>
              <a:gd name="connsiteY3" fmla="*/ 6867525 h 6867526"/>
              <a:gd name="connsiteX4" fmla="*/ 2176293 w 9170667"/>
              <a:gd name="connsiteY4" fmla="*/ 6867526 h 6867526"/>
              <a:gd name="connsiteX5" fmla="*/ 1271464 w 9170667"/>
              <a:gd name="connsiteY5" fmla="*/ 6867526 h 6867526"/>
              <a:gd name="connsiteX6" fmla="*/ 1084849 w 9170667"/>
              <a:gd name="connsiteY6" fmla="*/ 6867526 h 6867526"/>
              <a:gd name="connsiteX7" fmla="*/ 0 w 9170667"/>
              <a:gd name="connsiteY7" fmla="*/ 6867526 h 6867526"/>
              <a:gd name="connsiteX8" fmla="*/ 0 w 9170667"/>
              <a:gd name="connsiteY8" fmla="*/ 9526 h 6867526"/>
              <a:gd name="connsiteX9" fmla="*/ 1084849 w 9170667"/>
              <a:gd name="connsiteY9" fmla="*/ 9526 h 6867526"/>
              <a:gd name="connsiteX10" fmla="*/ 1271464 w 9170667"/>
              <a:gd name="connsiteY10" fmla="*/ 9526 h 6867526"/>
              <a:gd name="connsiteX11" fmla="*/ 1788792 w 9170667"/>
              <a:gd name="connsiteY11" fmla="*/ 9526 h 6867526"/>
              <a:gd name="connsiteX12" fmla="*/ 1788792 w 9170667"/>
              <a:gd name="connsiteY12" fmla="*/ 9525 h 6867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70667" h="6867526">
                <a:moveTo>
                  <a:pt x="4102003" y="0"/>
                </a:moveTo>
                <a:lnTo>
                  <a:pt x="9170667" y="3362325"/>
                </a:lnTo>
                <a:lnTo>
                  <a:pt x="3984528" y="6867525"/>
                </a:lnTo>
                <a:lnTo>
                  <a:pt x="2176293" y="6867525"/>
                </a:lnTo>
                <a:lnTo>
                  <a:pt x="2176293" y="6867526"/>
                </a:lnTo>
                <a:lnTo>
                  <a:pt x="1271464" y="6867526"/>
                </a:lnTo>
                <a:lnTo>
                  <a:pt x="1084849" y="6867526"/>
                </a:lnTo>
                <a:lnTo>
                  <a:pt x="0" y="6867526"/>
                </a:lnTo>
                <a:lnTo>
                  <a:pt x="0" y="9526"/>
                </a:lnTo>
                <a:lnTo>
                  <a:pt x="1084849" y="9526"/>
                </a:lnTo>
                <a:lnTo>
                  <a:pt x="1271464" y="9526"/>
                </a:lnTo>
                <a:lnTo>
                  <a:pt x="1788792" y="9526"/>
                </a:lnTo>
                <a:lnTo>
                  <a:pt x="1788792" y="9525"/>
                </a:lnTo>
                <a:close/>
              </a:path>
            </a:pathLst>
          </a:custGeom>
          <a:solidFill>
            <a:srgbClr val="007DC5">
              <a:alpha val="70000"/>
            </a:srgbClr>
          </a:solidFill>
          <a:ln w="12700" cap="flat" cmpd="sng" algn="ctr">
            <a:noFill/>
            <a:prstDash val="solid"/>
            <a:miter lim="800000"/>
          </a:ln>
          <a:effectLst/>
        </p:spPr>
        <p:txBody>
          <a:bodyPr wrap="square" rtlCol="0" anchor="t">
            <a:noAutofit/>
          </a:bodyPr>
          <a:lstStyle/>
          <a:p>
            <a:pPr marL="0" marR="0" lvl="0" indent="0" defTabSz="457189" eaLnBrk="1" fontAlgn="auto" latinLnBrk="0" hangingPunct="1">
              <a:lnSpc>
                <a:spcPct val="100000"/>
              </a:lnSpc>
              <a:spcBef>
                <a:spcPts val="0"/>
              </a:spcBef>
              <a:spcAft>
                <a:spcPts val="0"/>
              </a:spcAft>
              <a:buClrTx/>
              <a:buSzTx/>
              <a:buFontTx/>
              <a:buNone/>
              <a:tabLst/>
              <a:defRPr/>
            </a:pPr>
            <a:endParaRPr kumimoji="0" lang="en-AU" sz="133" b="0" i="0" u="none" strike="noStrike" kern="0" cap="none" spc="0" normalizeH="0" baseline="0" noProof="0">
              <a:ln>
                <a:noFill/>
              </a:ln>
              <a:noFill/>
              <a:effectLst/>
              <a:uLnTx/>
              <a:uFillTx/>
              <a:latin typeface="Raleway"/>
              <a:ea typeface="+mn-ea"/>
              <a:cs typeface="+mn-cs"/>
            </a:endParaRPr>
          </a:p>
        </p:txBody>
      </p:sp>
      <p:pic>
        <p:nvPicPr>
          <p:cNvPr id="27" name="Picture 26">
            <a:extLst>
              <a:ext uri="{FF2B5EF4-FFF2-40B4-BE49-F238E27FC236}">
                <a16:creationId xmlns:a16="http://schemas.microsoft.com/office/drawing/2014/main" id="{4DCC9586-7920-43F6-B546-92665C75D1EC}"/>
              </a:ext>
            </a:extLst>
          </p:cNvPr>
          <p:cNvPicPr>
            <a:picLocks noChangeAspect="1"/>
          </p:cNvPicPr>
          <p:nvPr userDrawn="1"/>
        </p:nvPicPr>
        <p:blipFill>
          <a:blip r:embed="rId3" cstate="hqprint">
            <a:extLst>
              <a:ext uri="{28A0092B-C50C-407E-A947-70E740481C1C}">
                <a14:useLocalDpi xmlns:a14="http://schemas.microsoft.com/office/drawing/2010/main" val="0"/>
              </a:ext>
            </a:extLst>
          </a:blip>
          <a:srcRect/>
          <a:stretch/>
        </p:blipFill>
        <p:spPr>
          <a:xfrm>
            <a:off x="8544273" y="366981"/>
            <a:ext cx="3187817" cy="773515"/>
          </a:xfrm>
          <a:prstGeom prst="rect">
            <a:avLst/>
          </a:prstGeom>
        </p:spPr>
      </p:pic>
      <p:pic>
        <p:nvPicPr>
          <p:cNvPr id="28" name="Picture 27">
            <a:extLst>
              <a:ext uri="{FF2B5EF4-FFF2-40B4-BE49-F238E27FC236}">
                <a16:creationId xmlns:a16="http://schemas.microsoft.com/office/drawing/2014/main" id="{87281E8B-48FC-4945-BB93-A11534731CC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56442" y="5666135"/>
            <a:ext cx="1765527" cy="847453"/>
          </a:xfrm>
          <a:prstGeom prst="rect">
            <a:avLst/>
          </a:prstGeom>
        </p:spPr>
      </p:pic>
      <p:sp>
        <p:nvSpPr>
          <p:cNvPr id="29" name="Title 1">
            <a:extLst>
              <a:ext uri="{FF2B5EF4-FFF2-40B4-BE49-F238E27FC236}">
                <a16:creationId xmlns:a16="http://schemas.microsoft.com/office/drawing/2014/main" id="{1520DAAA-25CF-4225-8E4A-6E163246AB9C}"/>
              </a:ext>
            </a:extLst>
          </p:cNvPr>
          <p:cNvSpPr>
            <a:spLocks noGrp="1"/>
          </p:cNvSpPr>
          <p:nvPr>
            <p:ph type="title" hasCustomPrompt="1"/>
          </p:nvPr>
        </p:nvSpPr>
        <p:spPr>
          <a:xfrm>
            <a:off x="371477" y="3136469"/>
            <a:ext cx="6192577" cy="498599"/>
          </a:xfrm>
        </p:spPr>
        <p:txBody>
          <a:bodyPr vert="horz" anchor="b" anchorCtr="0"/>
          <a:lstStyle>
            <a:lvl1pPr>
              <a:defRPr>
                <a:solidFill>
                  <a:schemeClr val="bg1"/>
                </a:solidFill>
              </a:defRPr>
            </a:lvl1pPr>
          </a:lstStyle>
          <a:p>
            <a:r>
              <a:rPr lang="en-US"/>
              <a:t>Presentation title goes here</a:t>
            </a:r>
            <a:endParaRPr lang="en-AU"/>
          </a:p>
        </p:txBody>
      </p:sp>
      <p:sp>
        <p:nvSpPr>
          <p:cNvPr id="30" name="Text Placeholder 1201">
            <a:extLst>
              <a:ext uri="{FF2B5EF4-FFF2-40B4-BE49-F238E27FC236}">
                <a16:creationId xmlns:a16="http://schemas.microsoft.com/office/drawing/2014/main" id="{D8537D36-28EA-4D4A-B9E1-1060C3B73E36}"/>
              </a:ext>
            </a:extLst>
          </p:cNvPr>
          <p:cNvSpPr>
            <a:spLocks noGrp="1"/>
          </p:cNvSpPr>
          <p:nvPr>
            <p:ph type="body" sz="quarter" idx="11" hasCustomPrompt="1"/>
          </p:nvPr>
        </p:nvSpPr>
        <p:spPr>
          <a:xfrm>
            <a:off x="371475" y="3805991"/>
            <a:ext cx="324000" cy="50400"/>
          </a:xfrm>
          <a:prstGeom prst="roundRect">
            <a:avLst>
              <a:gd name="adj" fmla="val 50000"/>
            </a:avLst>
          </a:prstGeom>
          <a:solidFill>
            <a:schemeClr val="bg1"/>
          </a:solidFill>
          <a:ln w="3175">
            <a:solidFill>
              <a:schemeClr val="bg1"/>
            </a:solidFill>
          </a:ln>
        </p:spPr>
        <p:txBody>
          <a:bodyPr/>
          <a:lstStyle>
            <a:lvl1pPr>
              <a:defRPr sz="400">
                <a:noFill/>
              </a:defRPr>
            </a:lvl1pPr>
          </a:lstStyle>
          <a:p>
            <a:pPr lvl="0"/>
            <a:r>
              <a:rPr lang="en-US"/>
              <a:t>f</a:t>
            </a:r>
            <a:endParaRPr lang="en-AU"/>
          </a:p>
        </p:txBody>
      </p:sp>
      <p:sp>
        <p:nvSpPr>
          <p:cNvPr id="31" name="Text Placeholder 1205">
            <a:extLst>
              <a:ext uri="{FF2B5EF4-FFF2-40B4-BE49-F238E27FC236}">
                <a16:creationId xmlns:a16="http://schemas.microsoft.com/office/drawing/2014/main" id="{A2964457-8F61-426D-BB46-A8BE23A0BF57}"/>
              </a:ext>
            </a:extLst>
          </p:cNvPr>
          <p:cNvSpPr>
            <a:spLocks noGrp="1"/>
          </p:cNvSpPr>
          <p:nvPr>
            <p:ph type="body" sz="quarter" idx="12" hasCustomPrompt="1"/>
          </p:nvPr>
        </p:nvSpPr>
        <p:spPr>
          <a:xfrm>
            <a:off x="371477" y="4048126"/>
            <a:ext cx="6192577" cy="246221"/>
          </a:xfrm>
        </p:spPr>
        <p:txBody>
          <a:bodyPr>
            <a:noAutofit/>
          </a:bodyPr>
          <a:lstStyle>
            <a:lvl1pPr>
              <a:lnSpc>
                <a:spcPct val="100000"/>
              </a:lnSpc>
              <a:spcBef>
                <a:spcPts val="1200"/>
              </a:spcBef>
              <a:defRPr sz="1600" b="1">
                <a:solidFill>
                  <a:schemeClr val="bg1"/>
                </a:solidFill>
              </a:defRPr>
            </a:lvl1pPr>
            <a:lvl2pPr marL="0" indent="0">
              <a:lnSpc>
                <a:spcPct val="100000"/>
              </a:lnSpc>
              <a:spcBef>
                <a:spcPts val="0"/>
              </a:spcBef>
              <a:buFontTx/>
              <a:buNone/>
              <a:defRPr sz="1400">
                <a:solidFill>
                  <a:schemeClr val="bg1"/>
                </a:solidFill>
              </a:defRPr>
            </a:lvl2pPr>
          </a:lstStyle>
          <a:p>
            <a:pPr lvl="0"/>
            <a:r>
              <a:rPr lang="en-US"/>
              <a:t>Presenter name</a:t>
            </a:r>
          </a:p>
        </p:txBody>
      </p:sp>
    </p:spTree>
    <p:extLst>
      <p:ext uri="{BB962C8B-B14F-4D97-AF65-F5344CB8AC3E}">
        <p14:creationId xmlns:p14="http://schemas.microsoft.com/office/powerpoint/2010/main" val="774310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50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nodeType="withEffect">
                                  <p:stCondLst>
                                    <p:cond delay="5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tmplLst>
          <p:tmpl>
            <p:tnLst>
              <p:par>
                <p:cTn presetID="22" presetClass="entr" presetSubtype="8"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Lst>
      </p:bldP>
      <p:bldP spid="31" grpId="0">
        <p:tmplLst>
          <p:tmpl>
            <p:tnLst>
              <p:par>
                <p:cTn presetID="10" presetClass="entr" presetSubtype="0" fill="hold" nodeType="after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p:cNvPicPr/>
                      <p:nvPr/>
                    </p:nvPicPr>
                    <p:blipFill>
                      <a:blip r:embed="rId4"/>
                      <a:stretch>
                        <a:fillRect/>
                      </a:stretch>
                    </p:blipFill>
                    <p:spPr>
                      <a:xfrm>
                        <a:off x="1589" y="1589"/>
                        <a:ext cx="1588" cy="1588"/>
                      </a:xfrm>
                      <a:prstGeom prst="rect">
                        <a:avLst/>
                      </a:prstGeom>
                    </p:spPr>
                  </p:pic>
                </p:oleObj>
              </mc:Fallback>
            </mc:AlternateContent>
          </a:graphicData>
        </a:graphic>
      </p:graphicFrame>
      <p:pic>
        <p:nvPicPr>
          <p:cNvPr id="26" name="Picture 25">
            <a:extLst>
              <a:ext uri="{FF2B5EF4-FFF2-40B4-BE49-F238E27FC236}">
                <a16:creationId xmlns:a16="http://schemas.microsoft.com/office/drawing/2014/main" id="{205BCCC9-AB8D-4B57-932F-502CE2E79C3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879479" y="260351"/>
            <a:ext cx="1906123" cy="744403"/>
          </a:xfrm>
          <a:prstGeom prst="rect">
            <a:avLst/>
          </a:prstGeom>
        </p:spPr>
      </p:pic>
      <p:pic>
        <p:nvPicPr>
          <p:cNvPr id="1200" name="Picture 1199">
            <a:extLst>
              <a:ext uri="{FF2B5EF4-FFF2-40B4-BE49-F238E27FC236}">
                <a16:creationId xmlns:a16="http://schemas.microsoft.com/office/drawing/2014/main" id="{10497448-16E4-4BCB-A534-B9F56C7EE7F1}"/>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7136002" y="5665113"/>
            <a:ext cx="4582935" cy="1072387"/>
          </a:xfrm>
          <a:prstGeom prst="rect">
            <a:avLst/>
          </a:prstGeom>
        </p:spPr>
      </p:pic>
      <p:sp>
        <p:nvSpPr>
          <p:cNvPr id="229" name="Text Placeholder 228">
            <a:extLst>
              <a:ext uri="{FF2B5EF4-FFF2-40B4-BE49-F238E27FC236}">
                <a16:creationId xmlns:a16="http://schemas.microsoft.com/office/drawing/2014/main" id="{4B4B5188-54D1-472A-9AFF-5E5D40C257F4}"/>
              </a:ext>
            </a:extLst>
          </p:cNvPr>
          <p:cNvSpPr>
            <a:spLocks noGrp="1"/>
          </p:cNvSpPr>
          <p:nvPr>
            <p:ph type="body" sz="quarter" idx="14"/>
          </p:nvPr>
        </p:nvSpPr>
        <p:spPr>
          <a:xfrm>
            <a:off x="2" y="1"/>
            <a:ext cx="9169397" cy="6858001"/>
          </a:xfrm>
          <a:custGeom>
            <a:avLst/>
            <a:gdLst>
              <a:gd name="connsiteX0" fmla="*/ 0 w 9169397"/>
              <a:gd name="connsiteY0" fmla="*/ 0 h 6858001"/>
              <a:gd name="connsiteX1" fmla="*/ 3971764 w 9169397"/>
              <a:gd name="connsiteY1" fmla="*/ 0 h 6858001"/>
              <a:gd name="connsiteX2" fmla="*/ 3971764 w 9169397"/>
              <a:gd name="connsiteY2" fmla="*/ 1 h 6858001"/>
              <a:gd name="connsiteX3" fmla="*/ 4121327 w 9169397"/>
              <a:gd name="connsiteY3" fmla="*/ 1 h 6858001"/>
              <a:gd name="connsiteX4" fmla="*/ 9169397 w 9169397"/>
              <a:gd name="connsiteY4" fmla="*/ 3354538 h 6858001"/>
              <a:gd name="connsiteX5" fmla="*/ 3971764 w 9169397"/>
              <a:gd name="connsiteY5" fmla="*/ 6857999 h 6858001"/>
              <a:gd name="connsiteX6" fmla="*/ 3971764 w 9169397"/>
              <a:gd name="connsiteY6" fmla="*/ 6858000 h 6858001"/>
              <a:gd name="connsiteX7" fmla="*/ 3971763 w 9169397"/>
              <a:gd name="connsiteY7" fmla="*/ 6858000 h 6858001"/>
              <a:gd name="connsiteX8" fmla="*/ 3971762 w 9169397"/>
              <a:gd name="connsiteY8" fmla="*/ 6858001 h 6858001"/>
              <a:gd name="connsiteX9" fmla="*/ 3971762 w 9169397"/>
              <a:gd name="connsiteY9" fmla="*/ 6858000 h 6858001"/>
              <a:gd name="connsiteX10" fmla="*/ 0 w 9169397"/>
              <a:gd name="connsiteY10"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69397" h="6858001">
                <a:moveTo>
                  <a:pt x="0" y="0"/>
                </a:moveTo>
                <a:lnTo>
                  <a:pt x="3971764" y="0"/>
                </a:lnTo>
                <a:lnTo>
                  <a:pt x="3971764" y="1"/>
                </a:lnTo>
                <a:lnTo>
                  <a:pt x="4121327" y="1"/>
                </a:lnTo>
                <a:lnTo>
                  <a:pt x="9169397" y="3354538"/>
                </a:lnTo>
                <a:lnTo>
                  <a:pt x="3971764" y="6857999"/>
                </a:lnTo>
                <a:lnTo>
                  <a:pt x="3971764" y="6858000"/>
                </a:lnTo>
                <a:lnTo>
                  <a:pt x="3971763" y="6858000"/>
                </a:lnTo>
                <a:lnTo>
                  <a:pt x="3971762" y="6858001"/>
                </a:lnTo>
                <a:lnTo>
                  <a:pt x="3971762" y="6858000"/>
                </a:lnTo>
                <a:lnTo>
                  <a:pt x="0" y="6858000"/>
                </a:lnTo>
                <a:close/>
              </a:path>
            </a:pathLst>
          </a:custGeom>
          <a:solidFill>
            <a:schemeClr val="tx2">
              <a:alpha val="70000"/>
            </a:schemeClr>
          </a:solidFill>
        </p:spPr>
        <p:txBody>
          <a:bodyPr wrap="square">
            <a:noAutofit/>
          </a:bodyPr>
          <a:lstStyle>
            <a:lvl1pPr>
              <a:defRPr sz="600">
                <a:noFill/>
              </a:defRPr>
            </a:lvl1pPr>
          </a:lstStyle>
          <a:p>
            <a:pPr lvl="0"/>
            <a:r>
              <a:rPr lang="en-GB"/>
              <a:t>Click to edit Master text styles</a:t>
            </a:r>
          </a:p>
        </p:txBody>
      </p:sp>
      <p:sp>
        <p:nvSpPr>
          <p:cNvPr id="234" name="Picture Placeholder 233">
            <a:extLst>
              <a:ext uri="{FF2B5EF4-FFF2-40B4-BE49-F238E27FC236}">
                <a16:creationId xmlns:a16="http://schemas.microsoft.com/office/drawing/2014/main" id="{DD70D8EE-AFBE-4D16-AC86-A58C9684280D}"/>
              </a:ext>
            </a:extLst>
          </p:cNvPr>
          <p:cNvSpPr>
            <a:spLocks noGrp="1"/>
          </p:cNvSpPr>
          <p:nvPr>
            <p:ph type="pic" sz="quarter" idx="15" hasCustomPrompt="1"/>
          </p:nvPr>
        </p:nvSpPr>
        <p:spPr>
          <a:xfrm>
            <a:off x="-1" y="0"/>
            <a:ext cx="12192001" cy="6858000"/>
          </a:xfrm>
          <a:custGeom>
            <a:avLst/>
            <a:gdLst>
              <a:gd name="connsiteX0" fmla="*/ 1 w 12192001"/>
              <a:gd name="connsiteY0" fmla="*/ 1 h 6858000"/>
              <a:gd name="connsiteX1" fmla="*/ 12192000 w 12192001"/>
              <a:gd name="connsiteY1" fmla="*/ 2283936 h 6858000"/>
              <a:gd name="connsiteX2" fmla="*/ 12192000 w 12192001"/>
              <a:gd name="connsiteY2" fmla="*/ 1 h 6858000"/>
              <a:gd name="connsiteX3" fmla="*/ 0 w 12192001"/>
              <a:gd name="connsiteY3" fmla="*/ 0 h 6858000"/>
              <a:gd name="connsiteX4" fmla="*/ 12192001 w 12192001"/>
              <a:gd name="connsiteY4" fmla="*/ 0 h 6858000"/>
              <a:gd name="connsiteX5" fmla="*/ 12192001 w 12192001"/>
              <a:gd name="connsiteY5" fmla="*/ 6858000 h 6858000"/>
              <a:gd name="connsiteX6" fmla="*/ 12192000 w 12192001"/>
              <a:gd name="connsiteY6" fmla="*/ 6858000 h 6858000"/>
              <a:gd name="connsiteX7" fmla="*/ 12192000 w 12192001"/>
              <a:gd name="connsiteY7" fmla="*/ 4574065 h 6858000"/>
              <a:gd name="connsiteX8" fmla="*/ 1 w 12192001"/>
              <a:gd name="connsiteY8" fmla="*/ 6858000 h 6858000"/>
              <a:gd name="connsiteX9" fmla="*/ 0 w 12192001"/>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1" h="6858000">
                <a:moveTo>
                  <a:pt x="1" y="1"/>
                </a:moveTo>
                <a:lnTo>
                  <a:pt x="12192000" y="2283936"/>
                </a:lnTo>
                <a:lnTo>
                  <a:pt x="12192000" y="1"/>
                </a:lnTo>
                <a:close/>
                <a:moveTo>
                  <a:pt x="0" y="0"/>
                </a:moveTo>
                <a:lnTo>
                  <a:pt x="12192001" y="0"/>
                </a:lnTo>
                <a:lnTo>
                  <a:pt x="12192001" y="6858000"/>
                </a:lnTo>
                <a:lnTo>
                  <a:pt x="12192000" y="6858000"/>
                </a:lnTo>
                <a:lnTo>
                  <a:pt x="12192000" y="4574065"/>
                </a:lnTo>
                <a:lnTo>
                  <a:pt x="1" y="6858000"/>
                </a:lnTo>
                <a:lnTo>
                  <a:pt x="0" y="6858000"/>
                </a:lnTo>
                <a:close/>
              </a:path>
            </a:pathLst>
          </a:custGeom>
          <a:solidFill>
            <a:srgbClr val="BBC4CA">
              <a:alpha val="80000"/>
            </a:srgbClr>
          </a:solidFill>
        </p:spPr>
        <p:txBody>
          <a:bodyPr wrap="square" lIns="396000" tIns="180000">
            <a:noAutofit/>
          </a:bodyPr>
          <a:lstStyle>
            <a:lvl1pPr>
              <a:lnSpc>
                <a:spcPct val="90000"/>
              </a:lnSpc>
              <a:spcBef>
                <a:spcPts val="1200"/>
              </a:spcBef>
              <a:spcAft>
                <a:spcPts val="0"/>
              </a:spcAft>
              <a:defRPr sz="2000" b="1"/>
            </a:lvl1pPr>
          </a:lstStyle>
          <a:p>
            <a:r>
              <a:rPr lang="en-US"/>
              <a:t>Click on icon to insert image and send to back to access text placeholders</a:t>
            </a:r>
            <a:br>
              <a:rPr lang="en-US"/>
            </a:br>
            <a:r>
              <a:rPr lang="en-US"/>
              <a:t>Right click and select Reset slide for image to take shape of placeholder</a:t>
            </a:r>
            <a:endParaRPr lang="en-AU"/>
          </a:p>
        </p:txBody>
      </p:sp>
      <p:sp>
        <p:nvSpPr>
          <p:cNvPr id="2" name="Title 1">
            <a:extLst>
              <a:ext uri="{FF2B5EF4-FFF2-40B4-BE49-F238E27FC236}">
                <a16:creationId xmlns:a16="http://schemas.microsoft.com/office/drawing/2014/main" id="{1520DAAA-25CF-4225-8E4A-6E163246AB9C}"/>
              </a:ext>
            </a:extLst>
          </p:cNvPr>
          <p:cNvSpPr>
            <a:spLocks noGrp="1"/>
          </p:cNvSpPr>
          <p:nvPr>
            <p:ph type="title" hasCustomPrompt="1"/>
          </p:nvPr>
        </p:nvSpPr>
        <p:spPr>
          <a:xfrm>
            <a:off x="371477" y="3136469"/>
            <a:ext cx="6192577" cy="498599"/>
          </a:xfrm>
        </p:spPr>
        <p:txBody>
          <a:bodyPr vert="horz" anchor="b" anchorCtr="0"/>
          <a:lstStyle>
            <a:lvl1pPr>
              <a:defRPr>
                <a:solidFill>
                  <a:schemeClr val="bg1"/>
                </a:solidFill>
              </a:defRPr>
            </a:lvl1pPr>
          </a:lstStyle>
          <a:p>
            <a:r>
              <a:rPr lang="en-US"/>
              <a:t>Presentation title goes here</a:t>
            </a:r>
            <a:endParaRPr lang="en-AU"/>
          </a:p>
        </p:txBody>
      </p:sp>
      <p:sp>
        <p:nvSpPr>
          <p:cNvPr id="212" name="Text Placeholder 1201">
            <a:extLst>
              <a:ext uri="{FF2B5EF4-FFF2-40B4-BE49-F238E27FC236}">
                <a16:creationId xmlns:a16="http://schemas.microsoft.com/office/drawing/2014/main" id="{D8537D36-28EA-4D4A-B9E1-1060C3B73E36}"/>
              </a:ext>
            </a:extLst>
          </p:cNvPr>
          <p:cNvSpPr>
            <a:spLocks noGrp="1"/>
          </p:cNvSpPr>
          <p:nvPr>
            <p:ph type="body" sz="quarter" idx="11" hasCustomPrompt="1"/>
          </p:nvPr>
        </p:nvSpPr>
        <p:spPr>
          <a:xfrm>
            <a:off x="371475" y="3805991"/>
            <a:ext cx="324000" cy="50400"/>
          </a:xfrm>
          <a:prstGeom prst="roundRect">
            <a:avLst>
              <a:gd name="adj" fmla="val 50000"/>
            </a:avLst>
          </a:prstGeom>
          <a:solidFill>
            <a:schemeClr val="bg1"/>
          </a:solidFill>
          <a:ln w="3175">
            <a:solidFill>
              <a:schemeClr val="bg1"/>
            </a:solidFill>
          </a:ln>
        </p:spPr>
        <p:txBody>
          <a:bodyPr/>
          <a:lstStyle>
            <a:lvl1pPr>
              <a:defRPr sz="400">
                <a:noFill/>
              </a:defRPr>
            </a:lvl1pPr>
          </a:lstStyle>
          <a:p>
            <a:pPr lvl="0"/>
            <a:r>
              <a:rPr lang="en-US"/>
              <a:t>f</a:t>
            </a:r>
            <a:endParaRPr lang="en-AU"/>
          </a:p>
        </p:txBody>
      </p:sp>
      <p:sp>
        <p:nvSpPr>
          <p:cNvPr id="1206" name="Text Placeholder 1205">
            <a:extLst>
              <a:ext uri="{FF2B5EF4-FFF2-40B4-BE49-F238E27FC236}">
                <a16:creationId xmlns:a16="http://schemas.microsoft.com/office/drawing/2014/main" id="{A2964457-8F61-426D-BB46-A8BE23A0BF57}"/>
              </a:ext>
            </a:extLst>
          </p:cNvPr>
          <p:cNvSpPr>
            <a:spLocks noGrp="1"/>
          </p:cNvSpPr>
          <p:nvPr>
            <p:ph type="body" sz="quarter" idx="12" hasCustomPrompt="1"/>
          </p:nvPr>
        </p:nvSpPr>
        <p:spPr>
          <a:xfrm>
            <a:off x="371477" y="4048126"/>
            <a:ext cx="4716463" cy="500137"/>
          </a:xfrm>
        </p:spPr>
        <p:txBody>
          <a:bodyPr>
            <a:spAutoFit/>
          </a:bodyPr>
          <a:lstStyle>
            <a:lvl1pPr>
              <a:lnSpc>
                <a:spcPct val="100000"/>
              </a:lnSpc>
              <a:spcBef>
                <a:spcPts val="1200"/>
              </a:spcBef>
              <a:defRPr sz="1600">
                <a:solidFill>
                  <a:schemeClr val="bg1"/>
                </a:solidFill>
              </a:defRPr>
            </a:lvl1pPr>
            <a:lvl2pPr marL="0" indent="0">
              <a:lnSpc>
                <a:spcPct val="100000"/>
              </a:lnSpc>
              <a:spcBef>
                <a:spcPts val="0"/>
              </a:spcBef>
              <a:buFontTx/>
              <a:buNone/>
              <a:defRPr sz="1400">
                <a:solidFill>
                  <a:schemeClr val="bg1"/>
                </a:solidFill>
              </a:defRPr>
            </a:lvl2pPr>
          </a:lstStyle>
          <a:p>
            <a:pPr lvl="0"/>
            <a:r>
              <a:rPr lang="en-US"/>
              <a:t>Presenter name</a:t>
            </a:r>
          </a:p>
          <a:p>
            <a:pPr lvl="1"/>
            <a:r>
              <a:rPr lang="en-US"/>
              <a:t>Presenter title, </a:t>
            </a:r>
            <a:r>
              <a:rPr lang="en-US" err="1"/>
              <a:t>Organisation</a:t>
            </a:r>
            <a:endParaRPr lang="en-US"/>
          </a:p>
        </p:txBody>
      </p:sp>
    </p:spTree>
    <p:extLst>
      <p:ext uri="{BB962C8B-B14F-4D97-AF65-F5344CB8AC3E}">
        <p14:creationId xmlns:p14="http://schemas.microsoft.com/office/powerpoint/2010/main" val="35139517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4"/>
                                        </p:tgtEl>
                                        <p:attrNameLst>
                                          <p:attrName>style.visibility</p:attrName>
                                        </p:attrNameLst>
                                      </p:cBhvr>
                                      <p:to>
                                        <p:strVal val="visible"/>
                                      </p:to>
                                    </p:set>
                                    <p:animEffect transition="in" filter="fade">
                                      <p:cBhvr>
                                        <p:cTn id="7" dur="500"/>
                                        <p:tgtEl>
                                          <p:spTgt spid="234"/>
                                        </p:tgtEl>
                                      </p:cBhvr>
                                    </p:animEffect>
                                  </p:childTnLst>
                                </p:cTn>
                              </p:par>
                              <p:par>
                                <p:cTn id="8" presetID="10" presetClass="entr" presetSubtype="0" fill="hold" nodeType="withEffect">
                                  <p:stCondLst>
                                    <p:cond delay="500"/>
                                  </p:stCondLst>
                                  <p:childTnLst>
                                    <p:set>
                                      <p:cBhvr>
                                        <p:cTn id="9" dur="1" fill="hold">
                                          <p:stCondLst>
                                            <p:cond delay="0"/>
                                          </p:stCondLst>
                                        </p:cTn>
                                        <p:tgtEl>
                                          <p:spTgt spid="1200"/>
                                        </p:tgtEl>
                                        <p:attrNameLst>
                                          <p:attrName>style.visibility</p:attrName>
                                        </p:attrNameLst>
                                      </p:cBhvr>
                                      <p:to>
                                        <p:strVal val="visible"/>
                                      </p:to>
                                    </p:set>
                                    <p:animEffect transition="in" filter="fade">
                                      <p:cBhvr>
                                        <p:cTn id="10" dur="500"/>
                                        <p:tgtEl>
                                          <p:spTgt spid="1200"/>
                                        </p:tgtEl>
                                      </p:cBhvr>
                                    </p:animEffect>
                                  </p:childTnLst>
                                </p:cTn>
                              </p:par>
                              <p:par>
                                <p:cTn id="11" presetID="10" presetClass="entr" presetSubtype="0" fill="hold" nodeType="withEffect">
                                  <p:stCondLst>
                                    <p:cond delay="50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12"/>
                                        </p:tgtEl>
                                        <p:attrNameLst>
                                          <p:attrName>style.visibility</p:attrName>
                                        </p:attrNameLst>
                                      </p:cBhvr>
                                      <p:to>
                                        <p:strVal val="visible"/>
                                      </p:to>
                                    </p:set>
                                    <p:animEffect transition="in" filter="wipe(left)">
                                      <p:cBhvr>
                                        <p:cTn id="21" dur="500"/>
                                        <p:tgtEl>
                                          <p:spTgt spid="212"/>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206"/>
                                        </p:tgtEl>
                                        <p:attrNameLst>
                                          <p:attrName>style.visibility</p:attrName>
                                        </p:attrNameLst>
                                      </p:cBhvr>
                                      <p:to>
                                        <p:strVal val="visible"/>
                                      </p:to>
                                    </p:set>
                                    <p:animEffect transition="in" filter="fade">
                                      <p:cBhvr>
                                        <p:cTn id="25" dur="500"/>
                                        <p:tgtEl>
                                          <p:spTgt spid="1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 grpId="0" animBg="1"/>
      <p:bldP spid="2" grpId="0"/>
      <p:bldP spid="212" grpId="0" animBg="1">
        <p:tmplLst>
          <p:tmpl>
            <p:tnLst>
              <p:par>
                <p:cTn presetID="22" presetClass="entr" presetSubtype="8" fill="hold" nodeType="afterEffect">
                  <p:stCondLst>
                    <p:cond delay="0"/>
                  </p:stCondLst>
                  <p:childTnLst>
                    <p:set>
                      <p:cBhvr>
                        <p:cTn dur="1" fill="hold">
                          <p:stCondLst>
                            <p:cond delay="0"/>
                          </p:stCondLst>
                        </p:cTn>
                        <p:tgtEl>
                          <p:spTgt spid="212"/>
                        </p:tgtEl>
                        <p:attrNameLst>
                          <p:attrName>style.visibility</p:attrName>
                        </p:attrNameLst>
                      </p:cBhvr>
                      <p:to>
                        <p:strVal val="visible"/>
                      </p:to>
                    </p:set>
                    <p:animEffect transition="in" filter="wipe(left)">
                      <p:cBhvr>
                        <p:cTn dur="500"/>
                        <p:tgtEl>
                          <p:spTgt spid="212"/>
                        </p:tgtEl>
                      </p:cBhvr>
                    </p:animEffect>
                  </p:childTnLst>
                </p:cTn>
              </p:par>
            </p:tnLst>
          </p:tmpl>
        </p:tmplLst>
      </p:bldP>
      <p:bldP spid="1206" grpId="0">
        <p:tmplLst>
          <p:tmpl>
            <p:tnLst>
              <p:par>
                <p:cTn presetID="10" presetClass="entr" presetSubtype="0" fill="hold" nodeType="afterEffect">
                  <p:stCondLst>
                    <p:cond delay="0"/>
                  </p:stCondLst>
                  <p:childTnLst>
                    <p:set>
                      <p:cBhvr>
                        <p:cTn dur="1" fill="hold">
                          <p:stCondLst>
                            <p:cond delay="0"/>
                          </p:stCondLst>
                        </p:cTn>
                        <p:tgtEl>
                          <p:spTgt spid="1206"/>
                        </p:tgtEl>
                        <p:attrNameLst>
                          <p:attrName>style.visibility</p:attrName>
                        </p:attrNameLst>
                      </p:cBhvr>
                      <p:to>
                        <p:strVal val="visible"/>
                      </p:to>
                    </p:set>
                    <p:animEffect transition="in" filter="fade">
                      <p:cBhvr>
                        <p:cTn dur="500"/>
                        <p:tgtEl>
                          <p:spTgt spid="1206"/>
                        </p:tgtEl>
                      </p:cBhvr>
                    </p:animEffect>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2 column text (w/ subtitle)">
    <p:spTree>
      <p:nvGrpSpPr>
        <p:cNvPr id="1" name=""/>
        <p:cNvGrpSpPr/>
        <p:nvPr/>
      </p:nvGrpSpPr>
      <p:grpSpPr>
        <a:xfrm>
          <a:off x="0" y="0"/>
          <a:ext cx="0" cy="0"/>
          <a:chOff x="0" y="0"/>
          <a:chExt cx="0" cy="0"/>
        </a:xfrm>
      </p:grpSpPr>
      <p:graphicFrame>
        <p:nvGraphicFramePr>
          <p:cNvPr id="24" name="Object 23"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4" name="Object 23"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3"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1531897"/>
            <a:ext cx="324000" cy="50400"/>
          </a:xfrm>
          <a:prstGeom prst="roundRect">
            <a:avLst>
              <a:gd name="adj" fmla="val 50000"/>
            </a:avLst>
          </a:prstGeom>
          <a:solidFill>
            <a:schemeClr val="tx2"/>
          </a:solidFill>
          <a:ln w="3175">
            <a:solidFill>
              <a:schemeClr val="tx2"/>
            </a:solidFill>
          </a:ln>
        </p:spPr>
        <p:txBody>
          <a:bodyPr/>
          <a:lstStyle>
            <a:lvl1pPr>
              <a:defRPr sz="400">
                <a:noFill/>
              </a:defRPr>
            </a:lvl1pPr>
          </a:lstStyle>
          <a:p>
            <a:pPr lvl="0"/>
            <a:r>
              <a:rPr lang="en-US"/>
              <a:t>f</a:t>
            </a:r>
            <a:endParaRPr lang="en-AU"/>
          </a:p>
        </p:txBody>
      </p:sp>
      <p:sp>
        <p:nvSpPr>
          <p:cNvPr id="6" name="Text Placeholder 5">
            <a:extLst>
              <a:ext uri="{FF2B5EF4-FFF2-40B4-BE49-F238E27FC236}">
                <a16:creationId xmlns:a16="http://schemas.microsoft.com/office/drawing/2014/main" id="{C1ADB508-C0AC-4EDA-AAE6-077B96902422}"/>
              </a:ext>
            </a:extLst>
          </p:cNvPr>
          <p:cNvSpPr>
            <a:spLocks noGrp="1"/>
          </p:cNvSpPr>
          <p:nvPr>
            <p:ph type="body" sz="quarter" idx="12"/>
          </p:nvPr>
        </p:nvSpPr>
        <p:spPr>
          <a:xfrm>
            <a:off x="371475" y="1809750"/>
            <a:ext cx="11412539" cy="4643439"/>
          </a:xfrm>
        </p:spPr>
        <p:txBody>
          <a:bodyPr numCol="2" spcCol="360000"/>
          <a:lstStyle>
            <a:lvl1pPr>
              <a:lnSpc>
                <a:spcPct val="90000"/>
              </a:lnSpc>
              <a:spcBef>
                <a:spcPts val="1200"/>
              </a:spcBef>
              <a:spcAft>
                <a:spcPts val="0"/>
              </a:spcAft>
              <a:defRPr sz="2000" b="1">
                <a:solidFill>
                  <a:schemeClr val="tx1"/>
                </a:solidFill>
              </a:defRPr>
            </a:lvl1pPr>
            <a:lvl2pPr marL="0" indent="0">
              <a:lnSpc>
                <a:spcPct val="90000"/>
              </a:lnSpc>
              <a:spcBef>
                <a:spcPts val="600"/>
              </a:spcBef>
              <a:spcAft>
                <a:spcPts val="0"/>
              </a:spcAft>
              <a:buFontTx/>
              <a:buNone/>
              <a:defRPr sz="1800" b="0">
                <a:solidFill>
                  <a:schemeClr val="tx1"/>
                </a:solidFill>
              </a:defRPr>
            </a:lvl2pPr>
            <a:lvl3pPr marL="179384" indent="-179384">
              <a:lnSpc>
                <a:spcPct val="90000"/>
              </a:lnSpc>
              <a:spcBef>
                <a:spcPts val="600"/>
              </a:spcBef>
              <a:spcAft>
                <a:spcPts val="0"/>
              </a:spcAft>
              <a:buClr>
                <a:schemeClr val="tx1"/>
              </a:buClr>
              <a:buFont typeface="Arial" panose="020B0604020202020204" pitchFamily="34" charset="0"/>
              <a:buChar char="•"/>
              <a:defRPr sz="1600" b="0">
                <a:solidFill>
                  <a:schemeClr val="tx1"/>
                </a:solidFill>
              </a:defRPr>
            </a:lvl3pPr>
            <a:lvl4pPr marL="358766" indent="-179384">
              <a:lnSpc>
                <a:spcPct val="90000"/>
              </a:lnSpc>
              <a:spcBef>
                <a:spcPts val="500"/>
              </a:spcBef>
              <a:spcAft>
                <a:spcPts val="0"/>
              </a:spcAft>
              <a:buClr>
                <a:schemeClr val="tx1"/>
              </a:buClr>
              <a:buFont typeface="Arial" panose="020B0604020202020204" pitchFamily="34" charset="0"/>
              <a:buChar char="•"/>
              <a:defRPr sz="1400" b="0">
                <a:solidFill>
                  <a:schemeClr val="tx1"/>
                </a:solidFill>
              </a:defRPr>
            </a:lvl4pPr>
            <a:lvl5pPr marL="539737" indent="-179384">
              <a:lnSpc>
                <a:spcPct val="90000"/>
              </a:lnSpc>
              <a:spcBef>
                <a:spcPts val="500"/>
              </a:spcBef>
              <a:spcAft>
                <a:spcPts val="0"/>
              </a:spcAft>
              <a:buClr>
                <a:schemeClr val="tx1"/>
              </a:buClr>
              <a:buFont typeface="Arial" panose="020B0604020202020204" pitchFamily="34" charset="0"/>
              <a:buChar char="•"/>
              <a:defRPr sz="1400" b="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1" name="Text Placeholder 10">
            <a:extLst>
              <a:ext uri="{FF2B5EF4-FFF2-40B4-BE49-F238E27FC236}">
                <a16:creationId xmlns:a16="http://schemas.microsoft.com/office/drawing/2014/main" id="{228680DD-4748-4FC6-963F-FBB599611577}"/>
              </a:ext>
            </a:extLst>
          </p:cNvPr>
          <p:cNvSpPr>
            <a:spLocks noGrp="1"/>
          </p:cNvSpPr>
          <p:nvPr>
            <p:ph type="body" sz="quarter" idx="13" hasCustomPrompt="1"/>
          </p:nvPr>
        </p:nvSpPr>
        <p:spPr>
          <a:xfrm>
            <a:off x="371476" y="396876"/>
            <a:ext cx="6732637" cy="868363"/>
          </a:xfrm>
        </p:spPr>
        <p:txBody>
          <a:bodyPr/>
          <a:lstStyle>
            <a:lvl1pPr>
              <a:lnSpc>
                <a:spcPct val="90000"/>
              </a:lnSpc>
              <a:spcBef>
                <a:spcPts val="0"/>
              </a:spcBef>
              <a:spcAft>
                <a:spcPts val="0"/>
              </a:spcAft>
              <a:defRPr sz="3600" b="1">
                <a:solidFill>
                  <a:schemeClr val="tx2"/>
                </a:solidFill>
              </a:defRPr>
            </a:lvl1pPr>
            <a:lvl2pPr marL="0" indent="0">
              <a:lnSpc>
                <a:spcPct val="90000"/>
              </a:lnSpc>
              <a:spcBef>
                <a:spcPts val="600"/>
              </a:spcBef>
              <a:spcAft>
                <a:spcPts val="0"/>
              </a:spcAft>
              <a:buFontTx/>
              <a:buNone/>
              <a:defRPr sz="2800"/>
            </a:lvl2pPr>
          </a:lstStyle>
          <a:p>
            <a:pPr lvl="0"/>
            <a:r>
              <a:rPr lang="en-US"/>
              <a:t>Slide title to be on 2 lines</a:t>
            </a:r>
          </a:p>
          <a:p>
            <a:pPr lvl="1"/>
            <a:r>
              <a:rPr lang="en-US"/>
              <a:t>Second level</a:t>
            </a:r>
          </a:p>
        </p:txBody>
      </p:sp>
    </p:spTree>
    <p:extLst>
      <p:ext uri="{BB962C8B-B14F-4D97-AF65-F5344CB8AC3E}">
        <p14:creationId xmlns:p14="http://schemas.microsoft.com/office/powerpoint/2010/main" val="30806223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tmplLst>
          <p:tmpl>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P spid="6" grpId="0" uiExpand="1">
        <p:tmplLst>
          <p:tmpl>
            <p:tnLst>
              <p:par>
                <p:cTn presetID="10"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2 column text">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10" name="Title 1">
            <a:extLst>
              <a:ext uri="{FF2B5EF4-FFF2-40B4-BE49-F238E27FC236}">
                <a16:creationId xmlns:a16="http://schemas.microsoft.com/office/drawing/2014/main" id="{C0BDE0BA-E273-4CCE-9DCD-A6AD6A96308D}"/>
              </a:ext>
            </a:extLst>
          </p:cNvPr>
          <p:cNvSpPr>
            <a:spLocks noGrp="1"/>
          </p:cNvSpPr>
          <p:nvPr>
            <p:ph type="title" hasCustomPrompt="1"/>
          </p:nvPr>
        </p:nvSpPr>
        <p:spPr>
          <a:xfrm>
            <a:off x="371475" y="384794"/>
            <a:ext cx="6732000" cy="997196"/>
          </a:xfrm>
        </p:spPr>
        <p:txBody>
          <a:bodyPr/>
          <a:lstStyle>
            <a:lvl1pPr>
              <a:defRPr/>
            </a:lvl1pPr>
          </a:lstStyle>
          <a:p>
            <a:r>
              <a:rPr lang="en-US"/>
              <a:t>Slide title to </a:t>
            </a:r>
            <a:br>
              <a:rPr lang="en-US"/>
            </a:br>
            <a:r>
              <a:rPr lang="en-US"/>
              <a:t>be on 2 lines</a:t>
            </a:r>
            <a:endParaRPr lang="en-AU"/>
          </a:p>
        </p:txBody>
      </p:sp>
      <p:sp>
        <p:nvSpPr>
          <p:cNvPr id="11"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1531897"/>
            <a:ext cx="324000" cy="50400"/>
          </a:xfrm>
          <a:prstGeom prst="roundRect">
            <a:avLst>
              <a:gd name="adj" fmla="val 50000"/>
            </a:avLst>
          </a:prstGeom>
          <a:solidFill>
            <a:schemeClr val="tx2"/>
          </a:solidFill>
          <a:ln w="3175">
            <a:solidFill>
              <a:schemeClr val="tx2"/>
            </a:solidFill>
          </a:ln>
        </p:spPr>
        <p:txBody>
          <a:bodyPr/>
          <a:lstStyle>
            <a:lvl1pPr>
              <a:defRPr sz="400">
                <a:noFill/>
              </a:defRPr>
            </a:lvl1pPr>
          </a:lstStyle>
          <a:p>
            <a:pPr lvl="0"/>
            <a:r>
              <a:rPr lang="en-US"/>
              <a:t>f</a:t>
            </a:r>
            <a:endParaRPr lang="en-AU"/>
          </a:p>
        </p:txBody>
      </p:sp>
      <p:sp>
        <p:nvSpPr>
          <p:cNvPr id="12" name="Text Placeholder 5">
            <a:extLst>
              <a:ext uri="{FF2B5EF4-FFF2-40B4-BE49-F238E27FC236}">
                <a16:creationId xmlns:a16="http://schemas.microsoft.com/office/drawing/2014/main" id="{C1ADB508-C0AC-4EDA-AAE6-077B96902422}"/>
              </a:ext>
            </a:extLst>
          </p:cNvPr>
          <p:cNvSpPr>
            <a:spLocks noGrp="1"/>
          </p:cNvSpPr>
          <p:nvPr>
            <p:ph type="body" sz="quarter" idx="12"/>
          </p:nvPr>
        </p:nvSpPr>
        <p:spPr>
          <a:xfrm>
            <a:off x="371475" y="1809750"/>
            <a:ext cx="11412539" cy="4643439"/>
          </a:xfrm>
        </p:spPr>
        <p:txBody>
          <a:bodyPr numCol="2" spcCol="360000"/>
          <a:lstStyle>
            <a:lvl1pPr>
              <a:lnSpc>
                <a:spcPct val="90000"/>
              </a:lnSpc>
              <a:spcBef>
                <a:spcPts val="1200"/>
              </a:spcBef>
              <a:spcAft>
                <a:spcPts val="0"/>
              </a:spcAft>
              <a:defRPr sz="2000" b="1">
                <a:solidFill>
                  <a:schemeClr val="tx1"/>
                </a:solidFill>
              </a:defRPr>
            </a:lvl1pPr>
            <a:lvl2pPr marL="0" indent="0">
              <a:lnSpc>
                <a:spcPct val="90000"/>
              </a:lnSpc>
              <a:spcBef>
                <a:spcPts val="600"/>
              </a:spcBef>
              <a:spcAft>
                <a:spcPts val="0"/>
              </a:spcAft>
              <a:buFontTx/>
              <a:buNone/>
              <a:defRPr sz="1800" b="0">
                <a:solidFill>
                  <a:schemeClr val="tx1"/>
                </a:solidFill>
              </a:defRPr>
            </a:lvl2pPr>
            <a:lvl3pPr marL="179384" indent="-179384">
              <a:lnSpc>
                <a:spcPct val="90000"/>
              </a:lnSpc>
              <a:spcBef>
                <a:spcPts val="600"/>
              </a:spcBef>
              <a:spcAft>
                <a:spcPts val="0"/>
              </a:spcAft>
              <a:buClr>
                <a:schemeClr val="tx1"/>
              </a:buClr>
              <a:buFont typeface="Arial" panose="020B0604020202020204" pitchFamily="34" charset="0"/>
              <a:buChar char="•"/>
              <a:defRPr sz="1600" b="0">
                <a:solidFill>
                  <a:schemeClr val="tx1"/>
                </a:solidFill>
              </a:defRPr>
            </a:lvl3pPr>
            <a:lvl4pPr marL="358766" indent="-179384">
              <a:lnSpc>
                <a:spcPct val="90000"/>
              </a:lnSpc>
              <a:spcBef>
                <a:spcPts val="500"/>
              </a:spcBef>
              <a:spcAft>
                <a:spcPts val="0"/>
              </a:spcAft>
              <a:buClr>
                <a:schemeClr val="tx1"/>
              </a:buClr>
              <a:buFont typeface="Arial" panose="020B0604020202020204" pitchFamily="34" charset="0"/>
              <a:buChar char="•"/>
              <a:defRPr sz="1400" b="0">
                <a:solidFill>
                  <a:schemeClr val="tx1"/>
                </a:solidFill>
              </a:defRPr>
            </a:lvl4pPr>
            <a:lvl5pPr marL="539737" indent="-179384">
              <a:lnSpc>
                <a:spcPct val="90000"/>
              </a:lnSpc>
              <a:spcBef>
                <a:spcPts val="500"/>
              </a:spcBef>
              <a:spcAft>
                <a:spcPts val="0"/>
              </a:spcAft>
              <a:buClr>
                <a:schemeClr val="tx1"/>
              </a:buClr>
              <a:buFont typeface="Arial" panose="020B0604020202020204" pitchFamily="34" charset="0"/>
              <a:buChar char="•"/>
              <a:defRPr sz="1400" b="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35225342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tmplLst>
          <p:tmpl>
            <p:tnLst>
              <p:par>
                <p:cTn presetID="22" presetClass="entr" presetSubtype="8"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wipe(left)">
                      <p:cBhvr>
                        <p:cTn dur="500"/>
                        <p:tgtEl>
                          <p:spTgt spid="11"/>
                        </p:tgtEl>
                      </p:cBhvr>
                    </p:animEffect>
                  </p:childTnLst>
                </p:cTn>
              </p:par>
            </p:tnLst>
          </p:tmpl>
        </p:tmplLst>
      </p:bldP>
      <p:bldP spid="12" grpId="0" uiExpand="1">
        <p:tmplLst>
          <p:tmpl>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half image and text (A)">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6A8D27D2-017C-4663-85DB-AB7ED9B287AA}"/>
              </a:ext>
            </a:extLst>
          </p:cNvPr>
          <p:cNvSpPr>
            <a:spLocks noGrp="1"/>
          </p:cNvSpPr>
          <p:nvPr>
            <p:ph type="body" sz="quarter" idx="14"/>
          </p:nvPr>
        </p:nvSpPr>
        <p:spPr>
          <a:xfrm>
            <a:off x="1" y="0"/>
            <a:ext cx="7248127" cy="6858003"/>
          </a:xfrm>
          <a:custGeom>
            <a:avLst/>
            <a:gdLst>
              <a:gd name="connsiteX0" fmla="*/ 0 w 7248126"/>
              <a:gd name="connsiteY0" fmla="*/ 0 h 6858002"/>
              <a:gd name="connsiteX1" fmla="*/ 4516243 w 7248126"/>
              <a:gd name="connsiteY1" fmla="*/ 0 h 6858002"/>
              <a:gd name="connsiteX2" fmla="*/ 4516243 w 7248126"/>
              <a:gd name="connsiteY2" fmla="*/ 7 h 6858002"/>
              <a:gd name="connsiteX3" fmla="*/ 7248126 w 7248126"/>
              <a:gd name="connsiteY3" fmla="*/ 4654526 h 6858002"/>
              <a:gd name="connsiteX4" fmla="*/ 4516243 w 7248126"/>
              <a:gd name="connsiteY4" fmla="*/ 6857999 h 6858002"/>
              <a:gd name="connsiteX5" fmla="*/ 4516243 w 7248126"/>
              <a:gd name="connsiteY5" fmla="*/ 6858000 h 6858002"/>
              <a:gd name="connsiteX6" fmla="*/ 4516242 w 7248126"/>
              <a:gd name="connsiteY6" fmla="*/ 6858000 h 6858002"/>
              <a:gd name="connsiteX7" fmla="*/ 4516240 w 7248126"/>
              <a:gd name="connsiteY7" fmla="*/ 6858002 h 6858002"/>
              <a:gd name="connsiteX8" fmla="*/ 4516240 w 7248126"/>
              <a:gd name="connsiteY8" fmla="*/ 6858000 h 6858002"/>
              <a:gd name="connsiteX9" fmla="*/ 0 w 7248126"/>
              <a:gd name="connsiteY9" fmla="*/ 685800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8126" h="6858002">
                <a:moveTo>
                  <a:pt x="0" y="0"/>
                </a:moveTo>
                <a:lnTo>
                  <a:pt x="4516243" y="0"/>
                </a:lnTo>
                <a:lnTo>
                  <a:pt x="4516243" y="7"/>
                </a:lnTo>
                <a:lnTo>
                  <a:pt x="7248126" y="4654526"/>
                </a:lnTo>
                <a:lnTo>
                  <a:pt x="4516243" y="6857999"/>
                </a:lnTo>
                <a:lnTo>
                  <a:pt x="4516243" y="6858000"/>
                </a:lnTo>
                <a:lnTo>
                  <a:pt x="4516242" y="6858000"/>
                </a:lnTo>
                <a:lnTo>
                  <a:pt x="4516240" y="6858002"/>
                </a:lnTo>
                <a:lnTo>
                  <a:pt x="4516240" y="6858000"/>
                </a:lnTo>
                <a:lnTo>
                  <a:pt x="0" y="6858000"/>
                </a:lnTo>
                <a:close/>
              </a:path>
            </a:pathLst>
          </a:custGeom>
          <a:solidFill>
            <a:schemeClr val="tx2">
              <a:alpha val="70000"/>
            </a:schemeClr>
          </a:solidFill>
        </p:spPr>
        <p:txBody>
          <a:bodyPr wrap="square">
            <a:noAutofit/>
          </a:bodyPr>
          <a:lstStyle>
            <a:lvl1pPr>
              <a:defRPr sz="600" b="0">
                <a:noFill/>
              </a:defRPr>
            </a:lvl1pPr>
          </a:lstStyle>
          <a:p>
            <a:pPr lvl="0"/>
            <a:r>
              <a:rPr lang="en-GB"/>
              <a:t>Click to edit Master text styles</a:t>
            </a:r>
          </a:p>
        </p:txBody>
      </p:sp>
      <p:sp>
        <p:nvSpPr>
          <p:cNvPr id="16" name="Picture Placeholder 15">
            <a:extLst>
              <a:ext uri="{FF2B5EF4-FFF2-40B4-BE49-F238E27FC236}">
                <a16:creationId xmlns:a16="http://schemas.microsoft.com/office/drawing/2014/main" id="{3235EFDA-7F33-42E9-961D-D990D5853C6F}"/>
              </a:ext>
            </a:extLst>
          </p:cNvPr>
          <p:cNvSpPr>
            <a:spLocks noGrp="1"/>
          </p:cNvSpPr>
          <p:nvPr>
            <p:ph type="pic" sz="quarter" idx="16" hasCustomPrompt="1"/>
          </p:nvPr>
        </p:nvSpPr>
        <p:spPr>
          <a:xfrm>
            <a:off x="0" y="-3"/>
            <a:ext cx="12203053" cy="6858003"/>
          </a:xfrm>
        </p:spPr>
        <p:txBody>
          <a:bodyPr vert="horz" wrap="square" lIns="396000" tIns="180000" rIns="0" bIns="0" rtlCol="0">
            <a:noAutofit/>
          </a:bodyPr>
          <a:lstStyle>
            <a:lvl1pPr>
              <a:lnSpc>
                <a:spcPct val="90000"/>
              </a:lnSpc>
              <a:spcBef>
                <a:spcPts val="1200"/>
              </a:spcBef>
              <a:spcAft>
                <a:spcPts val="0"/>
              </a:spcAft>
              <a:defRPr lang="en-AU" sz="2000" b="1"/>
            </a:lvl1pPr>
          </a:lstStyle>
          <a:p>
            <a:pPr lvl="0"/>
            <a:r>
              <a:rPr lang="en-US"/>
              <a:t>Click icon to insert image and send to back to access text placeholders</a:t>
            </a:r>
            <a:endParaRPr lang="en-AU"/>
          </a:p>
        </p:txBody>
      </p:sp>
      <p:sp>
        <p:nvSpPr>
          <p:cNvPr id="3"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2642824"/>
            <a:ext cx="324000" cy="88603"/>
          </a:xfrm>
          <a:prstGeom prst="roundRect">
            <a:avLst>
              <a:gd name="adj" fmla="val 50000"/>
            </a:avLst>
          </a:prstGeom>
          <a:solidFill>
            <a:schemeClr val="bg1"/>
          </a:solidFill>
          <a:ln w="3175">
            <a:solidFill>
              <a:schemeClr val="bg1"/>
            </a:solidFill>
          </a:ln>
        </p:spPr>
        <p:txBody>
          <a:bodyPr>
            <a:spAutoFit/>
          </a:bodyPr>
          <a:lstStyle>
            <a:lvl1pPr>
              <a:defRPr sz="400">
                <a:noFill/>
              </a:defRPr>
            </a:lvl1pPr>
          </a:lstStyle>
          <a:p>
            <a:pPr lvl="0"/>
            <a:r>
              <a:rPr lang="en-US"/>
              <a:t>f</a:t>
            </a:r>
            <a:endParaRPr lang="en-AU"/>
          </a:p>
        </p:txBody>
      </p:sp>
      <p:sp>
        <p:nvSpPr>
          <p:cNvPr id="7" name="Text Placeholder 10">
            <a:extLst>
              <a:ext uri="{FF2B5EF4-FFF2-40B4-BE49-F238E27FC236}">
                <a16:creationId xmlns:a16="http://schemas.microsoft.com/office/drawing/2014/main" id="{B9E37267-BC0E-44C7-AC48-7BE52987A606}"/>
              </a:ext>
            </a:extLst>
          </p:cNvPr>
          <p:cNvSpPr>
            <a:spLocks noGrp="1"/>
          </p:cNvSpPr>
          <p:nvPr>
            <p:ph type="body" sz="quarter" idx="13" hasCustomPrompt="1"/>
          </p:nvPr>
        </p:nvSpPr>
        <p:spPr>
          <a:xfrm>
            <a:off x="371476" y="1283157"/>
            <a:ext cx="3996333" cy="1112612"/>
          </a:xfrm>
        </p:spPr>
        <p:txBody>
          <a:bodyPr anchor="b" anchorCtr="0">
            <a:spAutoFit/>
          </a:bodyPr>
          <a:lstStyle>
            <a:lvl1pPr>
              <a:spcBef>
                <a:spcPts val="0"/>
              </a:spcBef>
              <a:defRPr sz="3600" b="1">
                <a:solidFill>
                  <a:schemeClr val="bg1"/>
                </a:solidFill>
              </a:defRPr>
            </a:lvl1pPr>
            <a:lvl2pPr marL="0" indent="0">
              <a:spcBef>
                <a:spcPts val="600"/>
              </a:spcBef>
              <a:spcAft>
                <a:spcPts val="0"/>
              </a:spcAft>
              <a:buFontTx/>
              <a:buNone/>
              <a:defRPr sz="2800">
                <a:solidFill>
                  <a:schemeClr val="bg1"/>
                </a:solidFill>
              </a:defRPr>
            </a:lvl2pPr>
          </a:lstStyle>
          <a:p>
            <a:pPr lvl="0"/>
            <a:r>
              <a:rPr lang="en-US"/>
              <a:t>Slide title</a:t>
            </a:r>
          </a:p>
          <a:p>
            <a:pPr lvl="1"/>
            <a:r>
              <a:rPr lang="en-US"/>
              <a:t>Second level</a:t>
            </a:r>
          </a:p>
        </p:txBody>
      </p:sp>
      <p:sp>
        <p:nvSpPr>
          <p:cNvPr id="14" name="Text Placeholder 13">
            <a:extLst>
              <a:ext uri="{FF2B5EF4-FFF2-40B4-BE49-F238E27FC236}">
                <a16:creationId xmlns:a16="http://schemas.microsoft.com/office/drawing/2014/main" id="{8302C3C3-E7BE-4B21-A732-DCB0CAEACE2A}"/>
              </a:ext>
            </a:extLst>
          </p:cNvPr>
          <p:cNvSpPr>
            <a:spLocks noGrp="1"/>
          </p:cNvSpPr>
          <p:nvPr>
            <p:ph type="body" sz="quarter" idx="15"/>
          </p:nvPr>
        </p:nvSpPr>
        <p:spPr>
          <a:xfrm>
            <a:off x="371477" y="2940280"/>
            <a:ext cx="4680409" cy="1443472"/>
          </a:xfrm>
        </p:spPr>
        <p:txBody>
          <a:bodyPr>
            <a:spAutoFit/>
          </a:bodyPr>
          <a:lstStyle>
            <a:lvl1pPr>
              <a:lnSpc>
                <a:spcPct val="90000"/>
              </a:lnSpc>
              <a:spcBef>
                <a:spcPts val="1200"/>
              </a:spcBef>
              <a:spcAft>
                <a:spcPts val="0"/>
              </a:spcAft>
              <a:defRPr sz="2000" b="1">
                <a:solidFill>
                  <a:schemeClr val="bg1"/>
                </a:solidFill>
              </a:defRPr>
            </a:lvl1pPr>
            <a:lvl2pPr marL="0" indent="0">
              <a:lnSpc>
                <a:spcPct val="90000"/>
              </a:lnSpc>
              <a:spcBef>
                <a:spcPts val="600"/>
              </a:spcBef>
              <a:spcAft>
                <a:spcPts val="0"/>
              </a:spcAft>
              <a:buFontTx/>
              <a:buNone/>
              <a:tabLst/>
              <a:defRPr sz="1800" b="0">
                <a:solidFill>
                  <a:schemeClr val="bg1"/>
                </a:solidFill>
              </a:defRPr>
            </a:lvl2pPr>
            <a:lvl3pPr marL="179384" indent="-179384">
              <a:lnSpc>
                <a:spcPct val="90000"/>
              </a:lnSpc>
              <a:spcBef>
                <a:spcPts val="600"/>
              </a:spcBef>
              <a:spcAft>
                <a:spcPts val="0"/>
              </a:spcAft>
              <a:buClr>
                <a:schemeClr val="bg1"/>
              </a:buClr>
              <a:buFont typeface="Arial" panose="020B0604020202020204" pitchFamily="34" charset="0"/>
              <a:buChar char="•"/>
              <a:defRPr sz="1600" b="0">
                <a:solidFill>
                  <a:schemeClr val="bg1"/>
                </a:solidFill>
              </a:defRPr>
            </a:lvl3pPr>
            <a:lvl4pPr marL="358766" indent="-179384">
              <a:lnSpc>
                <a:spcPct val="90000"/>
              </a:lnSpc>
              <a:spcBef>
                <a:spcPts val="500"/>
              </a:spcBef>
              <a:spcAft>
                <a:spcPts val="0"/>
              </a:spcAft>
              <a:buClr>
                <a:schemeClr val="bg1"/>
              </a:buClr>
              <a:buFont typeface="Arial" panose="020B0604020202020204" pitchFamily="34" charset="0"/>
              <a:buChar char="•"/>
              <a:defRPr sz="1400" b="0">
                <a:solidFill>
                  <a:schemeClr val="bg1"/>
                </a:solidFill>
              </a:defRPr>
            </a:lvl4pPr>
            <a:lvl5pPr marL="539737" indent="-179384">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15251020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par>
                                <p:cTn id="15" presetID="42" presetClass="path" presetSubtype="0" decel="100000" fill="hold" grpId="1" nodeType="withEffect">
                                  <p:stCondLst>
                                    <p:cond delay="0"/>
                                  </p:stCondLst>
                                  <p:childTnLst>
                                    <p:animMotion origin="layout" path="M 0.02331 0 L -6.25E-7 0 " pathEditMode="relative" rAng="0" ptsTypes="AA">
                                      <p:cBhvr>
                                        <p:cTn id="16" dur="1500" fill="hold"/>
                                        <p:tgtEl>
                                          <p:spTgt spid="16"/>
                                        </p:tgtEl>
                                        <p:attrNameLst>
                                          <p:attrName>ppt_x</p:attrName>
                                          <p:attrName>ppt_y</p:attrName>
                                        </p:attrNameLst>
                                      </p:cBhvr>
                                      <p:rCtr x="-1172" y="0"/>
                                    </p:animMotion>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42" presetClass="path" presetSubtype="0" decel="100000" fill="hold" grpId="1" nodeType="withEffect">
                                  <p:stCondLst>
                                    <p:cond delay="0"/>
                                  </p:stCondLst>
                                  <p:childTnLst>
                                    <p:animMotion origin="layout" path="M -0.08373 0 L 5E-6 0 " pathEditMode="relative" rAng="0" ptsTypes="AA">
                                      <p:cBhvr>
                                        <p:cTn id="21" dur="1500" fill="hold"/>
                                        <p:tgtEl>
                                          <p:spTgt spid="12"/>
                                        </p:tgtEl>
                                        <p:attrNameLst>
                                          <p:attrName>ppt_x</p:attrName>
                                          <p:attrName>ppt_y</p:attrName>
                                        </p:attrNameLst>
                                      </p:cBhvr>
                                      <p:rCtr x="4180" y="0"/>
                                    </p:animMotion>
                                  </p:childTnLst>
                                </p:cTn>
                              </p:par>
                              <p:par>
                                <p:cTn id="22" presetID="10" presetClass="entr" presetSubtype="0" fill="hold" grpId="0" nodeType="withEffect">
                                  <p:stCondLst>
                                    <p:cond delay="75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tmplLst>
          <p:tmpl>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2" grpId="1" animBg="1"/>
      <p:bldP spid="16" grpId="0"/>
      <p:bldP spid="16" grpId="1"/>
      <p:bldP spid="3" grpId="0" animBg="1">
        <p:tmplLst>
          <p:tmpl>
            <p:tnLst>
              <p:par>
                <p:cT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P spid="7" grpId="0">
        <p:tmplLst>
          <p:tmpl>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14" grpId="0">
        <p:tmplLst>
          <p:tmpl>
            <p:tnLst>
              <p:par>
                <p:cTn presetID="10" presetClass="entr" presetSubtype="0" fill="hold" nodeType="withEffect">
                  <p:stCondLst>
                    <p:cond delay="750"/>
                  </p:stCondLst>
                  <p:childTnLst>
                    <p:set>
                      <p:cBhvr>
                        <p:cTn dur="1" fill="hold">
                          <p:stCondLst>
                            <p:cond delay="0"/>
                          </p:stCondLst>
                        </p:cTn>
                        <p:tgtEl>
                          <p:spTgt spid="14"/>
                        </p:tgtEl>
                        <p:attrNameLst>
                          <p:attrName>style.visibility</p:attrName>
                        </p:attrNameLst>
                      </p:cBhvr>
                      <p:to>
                        <p:strVal val="visible"/>
                      </p:to>
                    </p:set>
                    <p:animEffect transition="in" filter="fade">
                      <p:cBhvr>
                        <p:cTn dur="750"/>
                        <p:tgtEl>
                          <p:spTgt spid="14"/>
                        </p:tgtEl>
                      </p:cBhvr>
                    </p:animEffect>
                  </p:childTnLst>
                </p:cTn>
              </p:par>
            </p:tnLst>
          </p:tmpl>
        </p:tmplLst>
      </p:bldP>
    </p:bldLst>
  </p:timing>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half image and text (B)">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6A8D27D2-017C-4663-85DB-AB7ED9B287AA}"/>
              </a:ext>
            </a:extLst>
          </p:cNvPr>
          <p:cNvSpPr>
            <a:spLocks noGrp="1"/>
          </p:cNvSpPr>
          <p:nvPr>
            <p:ph type="body" sz="quarter" idx="14"/>
          </p:nvPr>
        </p:nvSpPr>
        <p:spPr>
          <a:xfrm flipH="1">
            <a:off x="3445330" y="0"/>
            <a:ext cx="8746671" cy="6858003"/>
          </a:xfrm>
          <a:custGeom>
            <a:avLst/>
            <a:gdLst>
              <a:gd name="connsiteX0" fmla="*/ 0 w 7248126"/>
              <a:gd name="connsiteY0" fmla="*/ 0 h 6858002"/>
              <a:gd name="connsiteX1" fmla="*/ 4516243 w 7248126"/>
              <a:gd name="connsiteY1" fmla="*/ 0 h 6858002"/>
              <a:gd name="connsiteX2" fmla="*/ 4516243 w 7248126"/>
              <a:gd name="connsiteY2" fmla="*/ 7 h 6858002"/>
              <a:gd name="connsiteX3" fmla="*/ 7248126 w 7248126"/>
              <a:gd name="connsiteY3" fmla="*/ 4654526 h 6858002"/>
              <a:gd name="connsiteX4" fmla="*/ 4516243 w 7248126"/>
              <a:gd name="connsiteY4" fmla="*/ 6857999 h 6858002"/>
              <a:gd name="connsiteX5" fmla="*/ 4516243 w 7248126"/>
              <a:gd name="connsiteY5" fmla="*/ 6858000 h 6858002"/>
              <a:gd name="connsiteX6" fmla="*/ 4516242 w 7248126"/>
              <a:gd name="connsiteY6" fmla="*/ 6858000 h 6858002"/>
              <a:gd name="connsiteX7" fmla="*/ 4516240 w 7248126"/>
              <a:gd name="connsiteY7" fmla="*/ 6858002 h 6858002"/>
              <a:gd name="connsiteX8" fmla="*/ 4516240 w 7248126"/>
              <a:gd name="connsiteY8" fmla="*/ 6858000 h 6858002"/>
              <a:gd name="connsiteX9" fmla="*/ 0 w 7248126"/>
              <a:gd name="connsiteY9" fmla="*/ 6858000 h 6858002"/>
              <a:gd name="connsiteX0" fmla="*/ 0 w 7964973"/>
              <a:gd name="connsiteY0" fmla="*/ 0 h 6858002"/>
              <a:gd name="connsiteX1" fmla="*/ 4516243 w 7964973"/>
              <a:gd name="connsiteY1" fmla="*/ 0 h 6858002"/>
              <a:gd name="connsiteX2" fmla="*/ 4516243 w 7964973"/>
              <a:gd name="connsiteY2" fmla="*/ 7 h 6858002"/>
              <a:gd name="connsiteX3" fmla="*/ 7964973 w 7964973"/>
              <a:gd name="connsiteY3" fmla="*/ 5960812 h 6858002"/>
              <a:gd name="connsiteX4" fmla="*/ 4516243 w 7964973"/>
              <a:gd name="connsiteY4" fmla="*/ 6857999 h 6858002"/>
              <a:gd name="connsiteX5" fmla="*/ 4516243 w 7964973"/>
              <a:gd name="connsiteY5" fmla="*/ 6858000 h 6858002"/>
              <a:gd name="connsiteX6" fmla="*/ 4516242 w 7964973"/>
              <a:gd name="connsiteY6" fmla="*/ 6858000 h 6858002"/>
              <a:gd name="connsiteX7" fmla="*/ 4516240 w 7964973"/>
              <a:gd name="connsiteY7" fmla="*/ 6858002 h 6858002"/>
              <a:gd name="connsiteX8" fmla="*/ 4516240 w 7964973"/>
              <a:gd name="connsiteY8" fmla="*/ 6858000 h 6858002"/>
              <a:gd name="connsiteX9" fmla="*/ 0 w 7964973"/>
              <a:gd name="connsiteY9" fmla="*/ 6858000 h 6858002"/>
              <a:gd name="connsiteX10" fmla="*/ 0 w 7964973"/>
              <a:gd name="connsiteY10" fmla="*/ 0 h 6858002"/>
              <a:gd name="connsiteX0" fmla="*/ 0 w 7999820"/>
              <a:gd name="connsiteY0" fmla="*/ 0 h 6858002"/>
              <a:gd name="connsiteX1" fmla="*/ 4516243 w 7999820"/>
              <a:gd name="connsiteY1" fmla="*/ 0 h 6858002"/>
              <a:gd name="connsiteX2" fmla="*/ 4516243 w 7999820"/>
              <a:gd name="connsiteY2" fmla="*/ 7 h 6858002"/>
              <a:gd name="connsiteX3" fmla="*/ 7999820 w 7999820"/>
              <a:gd name="connsiteY3" fmla="*/ 5970337 h 6858002"/>
              <a:gd name="connsiteX4" fmla="*/ 4516243 w 7999820"/>
              <a:gd name="connsiteY4" fmla="*/ 6857999 h 6858002"/>
              <a:gd name="connsiteX5" fmla="*/ 4516243 w 7999820"/>
              <a:gd name="connsiteY5" fmla="*/ 6858000 h 6858002"/>
              <a:gd name="connsiteX6" fmla="*/ 4516242 w 7999820"/>
              <a:gd name="connsiteY6" fmla="*/ 6858000 h 6858002"/>
              <a:gd name="connsiteX7" fmla="*/ 4516240 w 7999820"/>
              <a:gd name="connsiteY7" fmla="*/ 6858002 h 6858002"/>
              <a:gd name="connsiteX8" fmla="*/ 4516240 w 7999820"/>
              <a:gd name="connsiteY8" fmla="*/ 6858000 h 6858002"/>
              <a:gd name="connsiteX9" fmla="*/ 0 w 7999820"/>
              <a:gd name="connsiteY9" fmla="*/ 6858000 h 6858002"/>
              <a:gd name="connsiteX10" fmla="*/ 0 w 7999820"/>
              <a:gd name="connsiteY10" fmla="*/ 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99820" h="6858002">
                <a:moveTo>
                  <a:pt x="0" y="0"/>
                </a:moveTo>
                <a:lnTo>
                  <a:pt x="4516243" y="0"/>
                </a:lnTo>
                <a:lnTo>
                  <a:pt x="4516243" y="7"/>
                </a:lnTo>
                <a:lnTo>
                  <a:pt x="7999820" y="5970337"/>
                </a:lnTo>
                <a:lnTo>
                  <a:pt x="4516243" y="6857999"/>
                </a:lnTo>
                <a:lnTo>
                  <a:pt x="4516243" y="6858000"/>
                </a:lnTo>
                <a:lnTo>
                  <a:pt x="4516242" y="6858000"/>
                </a:lnTo>
                <a:lnTo>
                  <a:pt x="4516240" y="6858002"/>
                </a:lnTo>
                <a:lnTo>
                  <a:pt x="4516240" y="6858000"/>
                </a:lnTo>
                <a:lnTo>
                  <a:pt x="0" y="6858000"/>
                </a:lnTo>
                <a:lnTo>
                  <a:pt x="0" y="0"/>
                </a:lnTo>
                <a:close/>
              </a:path>
            </a:pathLst>
          </a:custGeom>
          <a:solidFill>
            <a:schemeClr val="tx2">
              <a:alpha val="70000"/>
            </a:schemeClr>
          </a:solidFill>
        </p:spPr>
        <p:txBody>
          <a:bodyPr wrap="square">
            <a:noAutofit/>
          </a:bodyPr>
          <a:lstStyle>
            <a:lvl1pPr>
              <a:defRPr sz="600" b="0">
                <a:noFill/>
              </a:defRPr>
            </a:lvl1pPr>
          </a:lstStyle>
          <a:p>
            <a:pPr lvl="0"/>
            <a:r>
              <a:rPr lang="en-GB"/>
              <a:t>Click to edit Master text styles</a:t>
            </a:r>
          </a:p>
        </p:txBody>
      </p:sp>
      <p:sp>
        <p:nvSpPr>
          <p:cNvPr id="16" name="Picture Placeholder 15">
            <a:extLst>
              <a:ext uri="{FF2B5EF4-FFF2-40B4-BE49-F238E27FC236}">
                <a16:creationId xmlns:a16="http://schemas.microsoft.com/office/drawing/2014/main" id="{3235EFDA-7F33-42E9-961D-D990D5853C6F}"/>
              </a:ext>
            </a:extLst>
          </p:cNvPr>
          <p:cNvSpPr>
            <a:spLocks noGrp="1"/>
          </p:cNvSpPr>
          <p:nvPr>
            <p:ph type="pic" sz="quarter" idx="16" hasCustomPrompt="1"/>
          </p:nvPr>
        </p:nvSpPr>
        <p:spPr>
          <a:xfrm>
            <a:off x="-11053" y="0"/>
            <a:ext cx="12203053" cy="6858003"/>
          </a:xfrm>
        </p:spPr>
        <p:txBody>
          <a:bodyPr vert="horz" wrap="square" lIns="396000" tIns="180000" rIns="0" bIns="0" rtlCol="0">
            <a:noAutofit/>
          </a:bodyPr>
          <a:lstStyle>
            <a:lvl1pPr>
              <a:lnSpc>
                <a:spcPct val="90000"/>
              </a:lnSpc>
              <a:spcBef>
                <a:spcPts val="1200"/>
              </a:spcBef>
              <a:spcAft>
                <a:spcPts val="0"/>
              </a:spcAft>
              <a:defRPr lang="en-AU" sz="2000" b="1"/>
            </a:lvl1pPr>
          </a:lstStyle>
          <a:p>
            <a:pPr lvl="0"/>
            <a:r>
              <a:rPr lang="en-US"/>
              <a:t>Click icon to insert image and send to back to access text placeholders</a:t>
            </a:r>
            <a:endParaRPr lang="en-AU"/>
          </a:p>
        </p:txBody>
      </p:sp>
      <p:sp>
        <p:nvSpPr>
          <p:cNvPr id="3"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7149139" y="2660732"/>
            <a:ext cx="324000" cy="50400"/>
          </a:xfrm>
          <a:prstGeom prst="roundRect">
            <a:avLst>
              <a:gd name="adj" fmla="val 50000"/>
            </a:avLst>
          </a:prstGeom>
          <a:solidFill>
            <a:schemeClr val="bg1"/>
          </a:solidFill>
          <a:ln w="3175">
            <a:solidFill>
              <a:schemeClr val="bg1"/>
            </a:solidFill>
          </a:ln>
        </p:spPr>
        <p:txBody>
          <a:bodyPr/>
          <a:lstStyle>
            <a:lvl1pPr>
              <a:defRPr sz="400">
                <a:noFill/>
              </a:defRPr>
            </a:lvl1pPr>
          </a:lstStyle>
          <a:p>
            <a:pPr lvl="0"/>
            <a:r>
              <a:rPr lang="en-US"/>
              <a:t>f</a:t>
            </a:r>
            <a:endParaRPr lang="en-AU"/>
          </a:p>
        </p:txBody>
      </p:sp>
      <p:sp>
        <p:nvSpPr>
          <p:cNvPr id="9" name="Text Placeholder 10">
            <a:extLst>
              <a:ext uri="{FF2B5EF4-FFF2-40B4-BE49-F238E27FC236}">
                <a16:creationId xmlns:a16="http://schemas.microsoft.com/office/drawing/2014/main" id="{B9E37267-BC0E-44C7-AC48-7BE52987A606}"/>
              </a:ext>
            </a:extLst>
          </p:cNvPr>
          <p:cNvSpPr>
            <a:spLocks noGrp="1"/>
          </p:cNvSpPr>
          <p:nvPr>
            <p:ph type="body" sz="quarter" idx="13" hasCustomPrompt="1"/>
          </p:nvPr>
        </p:nvSpPr>
        <p:spPr>
          <a:xfrm>
            <a:off x="7149139" y="1283157"/>
            <a:ext cx="3996333" cy="1112612"/>
          </a:xfrm>
        </p:spPr>
        <p:txBody>
          <a:bodyPr anchor="b" anchorCtr="0">
            <a:spAutoFit/>
          </a:bodyPr>
          <a:lstStyle>
            <a:lvl1pPr>
              <a:spcBef>
                <a:spcPts val="0"/>
              </a:spcBef>
              <a:defRPr sz="3600" b="1">
                <a:solidFill>
                  <a:schemeClr val="bg1"/>
                </a:solidFill>
              </a:defRPr>
            </a:lvl1pPr>
            <a:lvl2pPr marL="0" indent="0">
              <a:spcBef>
                <a:spcPts val="600"/>
              </a:spcBef>
              <a:spcAft>
                <a:spcPts val="0"/>
              </a:spcAft>
              <a:buFontTx/>
              <a:buNone/>
              <a:defRPr sz="2800">
                <a:solidFill>
                  <a:schemeClr val="bg1"/>
                </a:solidFill>
              </a:defRPr>
            </a:lvl2pPr>
          </a:lstStyle>
          <a:p>
            <a:pPr lvl="0"/>
            <a:r>
              <a:rPr lang="en-US"/>
              <a:t>Slide title</a:t>
            </a:r>
          </a:p>
          <a:p>
            <a:pPr lvl="1"/>
            <a:r>
              <a:rPr lang="en-US"/>
              <a:t>Second level</a:t>
            </a:r>
          </a:p>
        </p:txBody>
      </p:sp>
      <p:sp>
        <p:nvSpPr>
          <p:cNvPr id="10" name="Text Placeholder 13">
            <a:extLst>
              <a:ext uri="{FF2B5EF4-FFF2-40B4-BE49-F238E27FC236}">
                <a16:creationId xmlns:a16="http://schemas.microsoft.com/office/drawing/2014/main" id="{8302C3C3-E7BE-4B21-A732-DCB0CAEACE2A}"/>
              </a:ext>
            </a:extLst>
          </p:cNvPr>
          <p:cNvSpPr>
            <a:spLocks noGrp="1"/>
          </p:cNvSpPr>
          <p:nvPr>
            <p:ph type="body" sz="quarter" idx="15"/>
          </p:nvPr>
        </p:nvSpPr>
        <p:spPr>
          <a:xfrm>
            <a:off x="7149140" y="2940280"/>
            <a:ext cx="4680409" cy="1443472"/>
          </a:xfrm>
        </p:spPr>
        <p:txBody>
          <a:bodyPr>
            <a:spAutoFit/>
          </a:bodyPr>
          <a:lstStyle>
            <a:lvl1pPr>
              <a:lnSpc>
                <a:spcPct val="90000"/>
              </a:lnSpc>
              <a:spcBef>
                <a:spcPts val="1200"/>
              </a:spcBef>
              <a:spcAft>
                <a:spcPts val="0"/>
              </a:spcAft>
              <a:defRPr sz="2000" b="1">
                <a:solidFill>
                  <a:schemeClr val="bg1"/>
                </a:solidFill>
              </a:defRPr>
            </a:lvl1pPr>
            <a:lvl2pPr marL="0" indent="0">
              <a:lnSpc>
                <a:spcPct val="90000"/>
              </a:lnSpc>
              <a:spcBef>
                <a:spcPts val="600"/>
              </a:spcBef>
              <a:spcAft>
                <a:spcPts val="0"/>
              </a:spcAft>
              <a:buFontTx/>
              <a:buNone/>
              <a:tabLst/>
              <a:defRPr sz="1800" b="0">
                <a:solidFill>
                  <a:schemeClr val="bg1"/>
                </a:solidFill>
              </a:defRPr>
            </a:lvl2pPr>
            <a:lvl3pPr marL="179384" indent="-179384">
              <a:lnSpc>
                <a:spcPct val="90000"/>
              </a:lnSpc>
              <a:spcBef>
                <a:spcPts val="600"/>
              </a:spcBef>
              <a:spcAft>
                <a:spcPts val="0"/>
              </a:spcAft>
              <a:buClr>
                <a:schemeClr val="bg1"/>
              </a:buClr>
              <a:buFont typeface="Arial" panose="020B0604020202020204" pitchFamily="34" charset="0"/>
              <a:buChar char="•"/>
              <a:defRPr sz="1600" b="0">
                <a:solidFill>
                  <a:schemeClr val="bg1"/>
                </a:solidFill>
              </a:defRPr>
            </a:lvl3pPr>
            <a:lvl4pPr marL="358766" indent="-179384">
              <a:lnSpc>
                <a:spcPct val="90000"/>
              </a:lnSpc>
              <a:spcBef>
                <a:spcPts val="500"/>
              </a:spcBef>
              <a:spcAft>
                <a:spcPts val="0"/>
              </a:spcAft>
              <a:buClr>
                <a:schemeClr val="bg1"/>
              </a:buClr>
              <a:buFont typeface="Arial" panose="020B0604020202020204" pitchFamily="34" charset="0"/>
              <a:buChar char="•"/>
              <a:defRPr sz="1400" b="0">
                <a:solidFill>
                  <a:schemeClr val="bg1"/>
                </a:solidFill>
              </a:defRPr>
            </a:lvl4pPr>
            <a:lvl5pPr marL="539737" indent="-179384">
              <a:lnSpc>
                <a:spcPct val="90000"/>
              </a:lnSpc>
              <a:spcBef>
                <a:spcPts val="500"/>
              </a:spcBef>
              <a:spcAft>
                <a:spcPts val="0"/>
              </a:spcAft>
              <a:buClr>
                <a:schemeClr val="bg1"/>
              </a:buClr>
              <a:buFont typeface="Arial" panose="020B0604020202020204" pitchFamily="34" charset="0"/>
              <a:buChar char="•"/>
              <a:defRPr sz="1400" b="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10815012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42" presetClass="path" presetSubtype="0" decel="100000" fill="hold" grpId="1" nodeType="withEffect">
                                  <p:stCondLst>
                                    <p:cond delay="0"/>
                                  </p:stCondLst>
                                  <p:childTnLst>
                                    <p:animMotion origin="layout" path="M 3.95833E-6 0 L 0.08724 0 " pathEditMode="relative" rAng="0" ptsTypes="AA">
                                      <p:cBhvr>
                                        <p:cTn id="12" dur="1500" spd="-100000" fill="hold"/>
                                        <p:tgtEl>
                                          <p:spTgt spid="12"/>
                                        </p:tgtEl>
                                        <p:attrNameLst>
                                          <p:attrName>ppt_x</p:attrName>
                                          <p:attrName>ppt_y</p:attrName>
                                        </p:attrNameLst>
                                      </p:cBhvr>
                                      <p:rCtr x="4362" y="0"/>
                                    </p:animMotion>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42" presetClass="path" presetSubtype="0" decel="100000" fill="hold" grpId="1" nodeType="withEffect">
                                  <p:stCondLst>
                                    <p:cond delay="0"/>
                                  </p:stCondLst>
                                  <p:childTnLst>
                                    <p:animMotion origin="layout" path="M -6.25E-7 0 L -0.02669 0 " pathEditMode="relative" rAng="0" ptsTypes="AA">
                                      <p:cBhvr>
                                        <p:cTn id="17" dur="1500" spd="-100000" fill="hold"/>
                                        <p:tgtEl>
                                          <p:spTgt spid="16"/>
                                        </p:tgtEl>
                                        <p:attrNameLst>
                                          <p:attrName>ppt_x</p:attrName>
                                          <p:attrName>ppt_y</p:attrName>
                                        </p:attrNameLst>
                                      </p:cBhvr>
                                      <p:rCtr x="-1341" y="0"/>
                                    </p:animMotion>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75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tmplLst>
          <p:tmpl>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2" grpId="1" animBg="1">
        <p:tmplLst>
          <p:tmpl>
            <p:tnLst>
              <p:par>
                <p:cTn presetID="42" presetClass="path" presetSubtype="0" decel="100000" fill="hold" nodeType="withEffect">
                  <p:stCondLst>
                    <p:cond delay="0"/>
                  </p:stCondLst>
                  <p:childTnLst>
                    <p:animMotion origin="layout" path="M 3.95833E-6 0 L 0.08724 0 " pathEditMode="relative" rAng="0" ptsTypes="AA">
                      <p:cBhvr>
                        <p:cTn dur="1500" spd="-100000" fill="hold"/>
                        <p:tgtEl>
                          <p:spTgt spid="12"/>
                        </p:tgtEl>
                        <p:attrNameLst>
                          <p:attrName>ppt_x</p:attrName>
                          <p:attrName>ppt_y</p:attrName>
                        </p:attrNameLst>
                      </p:cBhvr>
                      <p:rCtr x="4362" y="0"/>
                    </p:animMotion>
                  </p:childTnLst>
                </p:cTn>
              </p:par>
            </p:tnLst>
          </p:tmpl>
        </p:tmplLst>
      </p:bldP>
      <p:bldP spid="16" grpId="0"/>
      <p:bldP spid="16" grpId="1"/>
      <p:bldP spid="3" grpId="0" animBg="1">
        <p:tmplLst>
          <p:tmpl>
            <p:tnLst>
              <p:par>
                <p:cTn presetID="22" presetClass="entr" presetSubtype="8"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P spid="9" grpId="0">
        <p:tmplLst>
          <p:tmpl>
            <p:tnLst>
              <p:par>
                <p:cTn presetID="10"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0" grpId="0">
        <p:tmplLst>
          <p:tmpl>
            <p:tnLst>
              <p:par>
                <p:cTn presetID="10" presetClass="entr" presetSubtype="0" fill="hold" nodeType="withEffect">
                  <p:stCondLst>
                    <p:cond delay="750"/>
                  </p:stCondLst>
                  <p:childTnLst>
                    <p:set>
                      <p:cBhvr>
                        <p:cTn dur="1" fill="hold">
                          <p:stCondLst>
                            <p:cond delay="0"/>
                          </p:stCondLst>
                        </p:cTn>
                        <p:tgtEl>
                          <p:spTgt spid="10"/>
                        </p:tgtEl>
                        <p:attrNameLst>
                          <p:attrName>style.visibility</p:attrName>
                        </p:attrNameLst>
                      </p:cBhvr>
                      <p:to>
                        <p:strVal val="visible"/>
                      </p:to>
                    </p:set>
                    <p:animEffect transition="in" filter="fade">
                      <p:cBhvr>
                        <p:cTn dur="750"/>
                        <p:tgtEl>
                          <p:spTgt spid="10"/>
                        </p:tgtEl>
                      </p:cBhvr>
                    </p:animEffect>
                  </p:childTnLst>
                </p:cTn>
              </p:par>
            </p:tnLst>
          </p:tmpl>
        </p:tmplLst>
      </p:bldP>
    </p:bldLst>
  </p:timing>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half image and text (C)">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3235EFDA-7F33-42E9-961D-D990D5853C6F}"/>
              </a:ext>
            </a:extLst>
          </p:cNvPr>
          <p:cNvSpPr>
            <a:spLocks noGrp="1"/>
          </p:cNvSpPr>
          <p:nvPr>
            <p:ph type="pic" sz="quarter" idx="16" hasCustomPrompt="1"/>
          </p:nvPr>
        </p:nvSpPr>
        <p:spPr>
          <a:xfrm>
            <a:off x="4632000" y="-3"/>
            <a:ext cx="7560000" cy="6858003"/>
          </a:xfrm>
        </p:spPr>
        <p:txBody>
          <a:bodyPr vert="horz" wrap="square" lIns="972000" tIns="180000" rIns="468000" bIns="0" rtlCol="0">
            <a:noAutofit/>
          </a:bodyPr>
          <a:lstStyle>
            <a:lvl1pPr algn="r">
              <a:lnSpc>
                <a:spcPct val="90000"/>
              </a:lnSpc>
              <a:spcBef>
                <a:spcPts val="1200"/>
              </a:spcBef>
              <a:spcAft>
                <a:spcPts val="0"/>
              </a:spcAft>
              <a:defRPr lang="en-AU" sz="2000" b="1"/>
            </a:lvl1pPr>
          </a:lstStyle>
          <a:p>
            <a:pPr lvl="0"/>
            <a:r>
              <a:rPr lang="en-US"/>
              <a:t>Click icon to insert image and send to back to be behind tint. </a:t>
            </a:r>
            <a:endParaRPr lang="en-AU"/>
          </a:p>
        </p:txBody>
      </p:sp>
      <p:sp>
        <p:nvSpPr>
          <p:cNvPr id="26" name="Text Placeholder 25">
            <a:extLst>
              <a:ext uri="{FF2B5EF4-FFF2-40B4-BE49-F238E27FC236}">
                <a16:creationId xmlns:a16="http://schemas.microsoft.com/office/drawing/2014/main" id="{B4CB3AA2-5B08-47FD-AEF2-6344F6CCE560}"/>
              </a:ext>
            </a:extLst>
          </p:cNvPr>
          <p:cNvSpPr>
            <a:spLocks noGrp="1"/>
          </p:cNvSpPr>
          <p:nvPr>
            <p:ph type="body" sz="quarter" idx="20"/>
          </p:nvPr>
        </p:nvSpPr>
        <p:spPr>
          <a:xfrm>
            <a:off x="1955541" y="0"/>
            <a:ext cx="7105105" cy="6858000"/>
          </a:xfrm>
          <a:custGeom>
            <a:avLst/>
            <a:gdLst>
              <a:gd name="connsiteX0" fmla="*/ 0 w 7105105"/>
              <a:gd name="connsiteY0" fmla="*/ 0 h 6858000"/>
              <a:gd name="connsiteX1" fmla="*/ 2558538 w 7105105"/>
              <a:gd name="connsiteY1" fmla="*/ 0 h 6858000"/>
              <a:gd name="connsiteX2" fmla="*/ 2571349 w 7105105"/>
              <a:gd name="connsiteY2" fmla="*/ 0 h 6858000"/>
              <a:gd name="connsiteX3" fmla="*/ 7105105 w 7105105"/>
              <a:gd name="connsiteY3" fmla="*/ 0 h 6858000"/>
              <a:gd name="connsiteX4" fmla="*/ 2571349 w 7105105"/>
              <a:gd name="connsiteY4" fmla="*/ 6838676 h 6858000"/>
              <a:gd name="connsiteX5" fmla="*/ 2571349 w 7105105"/>
              <a:gd name="connsiteY5" fmla="*/ 6858000 h 6858000"/>
              <a:gd name="connsiteX6" fmla="*/ 2558538 w 7105105"/>
              <a:gd name="connsiteY6" fmla="*/ 6858000 h 6858000"/>
              <a:gd name="connsiteX7" fmla="*/ 0 w 710510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5105" h="6858000">
                <a:moveTo>
                  <a:pt x="0" y="0"/>
                </a:moveTo>
                <a:lnTo>
                  <a:pt x="2558538" y="0"/>
                </a:lnTo>
                <a:lnTo>
                  <a:pt x="2571349" y="0"/>
                </a:lnTo>
                <a:lnTo>
                  <a:pt x="7105105" y="0"/>
                </a:lnTo>
                <a:lnTo>
                  <a:pt x="2571349" y="6838676"/>
                </a:lnTo>
                <a:lnTo>
                  <a:pt x="2571349" y="6858000"/>
                </a:lnTo>
                <a:lnTo>
                  <a:pt x="2558538" y="6858000"/>
                </a:lnTo>
                <a:lnTo>
                  <a:pt x="0" y="6858000"/>
                </a:lnTo>
                <a:close/>
              </a:path>
            </a:pathLst>
          </a:custGeom>
          <a:solidFill>
            <a:schemeClr val="tx2">
              <a:alpha val="70000"/>
            </a:schemeClr>
          </a:solidFill>
        </p:spPr>
        <p:txBody>
          <a:bodyPr wrap="square">
            <a:noAutofit/>
          </a:bodyPr>
          <a:lstStyle>
            <a:lvl1pPr>
              <a:defRPr sz="600">
                <a:noFill/>
              </a:defRPr>
            </a:lvl1pPr>
          </a:lstStyle>
          <a:p>
            <a:pPr lvl="0"/>
            <a:r>
              <a:rPr lang="en-GB"/>
              <a:t>Click to edit Master text styles</a:t>
            </a:r>
          </a:p>
        </p:txBody>
      </p:sp>
      <p:sp>
        <p:nvSpPr>
          <p:cNvPr id="21" name="Text Placeholder 20">
            <a:extLst>
              <a:ext uri="{FF2B5EF4-FFF2-40B4-BE49-F238E27FC236}">
                <a16:creationId xmlns:a16="http://schemas.microsoft.com/office/drawing/2014/main" id="{7D011575-8E36-4249-8E6F-924288AAC9D2}"/>
              </a:ext>
            </a:extLst>
          </p:cNvPr>
          <p:cNvSpPr>
            <a:spLocks noGrp="1"/>
          </p:cNvSpPr>
          <p:nvPr>
            <p:ph type="body" sz="quarter" idx="19"/>
          </p:nvPr>
        </p:nvSpPr>
        <p:spPr>
          <a:xfrm rot="5400000">
            <a:off x="-161675" y="150564"/>
            <a:ext cx="6858000" cy="6556875"/>
          </a:xfrm>
          <a:custGeom>
            <a:avLst/>
            <a:gdLst>
              <a:gd name="connsiteX0" fmla="*/ 0 w 6858000"/>
              <a:gd name="connsiteY0" fmla="*/ 6556875 h 6556875"/>
              <a:gd name="connsiteX1" fmla="*/ 0 w 6858000"/>
              <a:gd name="connsiteY1" fmla="*/ 849812 h 6556875"/>
              <a:gd name="connsiteX2" fmla="*/ 3 w 6858000"/>
              <a:gd name="connsiteY2" fmla="*/ 849812 h 6556875"/>
              <a:gd name="connsiteX3" fmla="*/ 3 w 6858000"/>
              <a:gd name="connsiteY3" fmla="*/ 0 h 6556875"/>
              <a:gd name="connsiteX4" fmla="*/ 3427050 w 6858000"/>
              <a:gd name="connsiteY4" fmla="*/ 849812 h 6556875"/>
              <a:gd name="connsiteX5" fmla="*/ 3430800 w 6858000"/>
              <a:gd name="connsiteY5" fmla="*/ 849812 h 6556875"/>
              <a:gd name="connsiteX6" fmla="*/ 3430953 w 6858000"/>
              <a:gd name="connsiteY6" fmla="*/ 849812 h 6556875"/>
              <a:gd name="connsiteX7" fmla="*/ 6858000 w 6858000"/>
              <a:gd name="connsiteY7" fmla="*/ 0 h 6556875"/>
              <a:gd name="connsiteX8" fmla="*/ 6858000 w 6858000"/>
              <a:gd name="connsiteY8" fmla="*/ 849812 h 6556875"/>
              <a:gd name="connsiteX9" fmla="*/ 6858000 w 6858000"/>
              <a:gd name="connsiteY9" fmla="*/ 849850 h 6556875"/>
              <a:gd name="connsiteX10" fmla="*/ 6858000 w 6858000"/>
              <a:gd name="connsiteY10" fmla="*/ 6556875 h 6556875"/>
              <a:gd name="connsiteX11" fmla="*/ 3430800 w 6858000"/>
              <a:gd name="connsiteY11" fmla="*/ 6556875 h 6556875"/>
              <a:gd name="connsiteX12" fmla="*/ 3430800 w 6858000"/>
              <a:gd name="connsiteY12" fmla="*/ 6556875 h 655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8000" h="6556875">
                <a:moveTo>
                  <a:pt x="0" y="6556875"/>
                </a:moveTo>
                <a:lnTo>
                  <a:pt x="0" y="849812"/>
                </a:lnTo>
                <a:lnTo>
                  <a:pt x="3" y="849812"/>
                </a:lnTo>
                <a:lnTo>
                  <a:pt x="3" y="0"/>
                </a:lnTo>
                <a:lnTo>
                  <a:pt x="3427050" y="849812"/>
                </a:lnTo>
                <a:lnTo>
                  <a:pt x="3430800" y="849812"/>
                </a:lnTo>
                <a:lnTo>
                  <a:pt x="3430953" y="849812"/>
                </a:lnTo>
                <a:lnTo>
                  <a:pt x="6858000" y="0"/>
                </a:lnTo>
                <a:lnTo>
                  <a:pt x="6858000" y="849812"/>
                </a:lnTo>
                <a:lnTo>
                  <a:pt x="6858000" y="849850"/>
                </a:lnTo>
                <a:lnTo>
                  <a:pt x="6858000" y="6556875"/>
                </a:lnTo>
                <a:lnTo>
                  <a:pt x="3430800" y="6556875"/>
                </a:lnTo>
                <a:lnTo>
                  <a:pt x="3430800" y="6556875"/>
                </a:lnTo>
                <a:close/>
              </a:path>
            </a:pathLst>
          </a:custGeom>
          <a:solidFill>
            <a:schemeClr val="bg1"/>
          </a:solidFill>
        </p:spPr>
        <p:txBody>
          <a:bodyPr wrap="square">
            <a:noAutofit/>
          </a:bodyPr>
          <a:lstStyle>
            <a:lvl1pPr>
              <a:defRPr sz="600">
                <a:noFill/>
              </a:defRPr>
            </a:lvl1pPr>
            <a:lvl2pPr>
              <a:defRPr>
                <a:noFill/>
              </a:defRPr>
            </a:lvl2pPr>
            <a:lvl3pPr>
              <a:defRPr>
                <a:noFill/>
              </a:defRPr>
            </a:lvl3pPr>
            <a:lvl4pPr>
              <a:defRPr>
                <a:noFill/>
              </a:defRPr>
            </a:lvl4pPr>
            <a:lvl5pPr>
              <a:defRPr>
                <a:noFill/>
              </a:defRPr>
            </a:lvl5pPr>
          </a:lstStyle>
          <a:p>
            <a:pPr lvl="0"/>
            <a:r>
              <a:rPr lang="en-GB"/>
              <a:t>Click to edit Master text styles</a:t>
            </a:r>
          </a:p>
        </p:txBody>
      </p:sp>
      <p:sp>
        <p:nvSpPr>
          <p:cNvPr id="8"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1531897"/>
            <a:ext cx="324000" cy="50400"/>
          </a:xfrm>
          <a:prstGeom prst="roundRect">
            <a:avLst>
              <a:gd name="adj" fmla="val 50000"/>
            </a:avLst>
          </a:prstGeom>
          <a:solidFill>
            <a:schemeClr val="tx2"/>
          </a:solidFill>
          <a:ln w="3175">
            <a:solidFill>
              <a:schemeClr val="tx2"/>
            </a:solidFill>
          </a:ln>
        </p:spPr>
        <p:txBody>
          <a:bodyPr/>
          <a:lstStyle>
            <a:lvl1pPr>
              <a:defRPr sz="400">
                <a:noFill/>
              </a:defRPr>
            </a:lvl1pPr>
          </a:lstStyle>
          <a:p>
            <a:pPr lvl="0"/>
            <a:r>
              <a:rPr lang="en-US"/>
              <a:t>f</a:t>
            </a:r>
            <a:endParaRPr lang="en-AU"/>
          </a:p>
        </p:txBody>
      </p:sp>
      <p:sp>
        <p:nvSpPr>
          <p:cNvPr id="10" name="Text Placeholder 10">
            <a:extLst>
              <a:ext uri="{FF2B5EF4-FFF2-40B4-BE49-F238E27FC236}">
                <a16:creationId xmlns:a16="http://schemas.microsoft.com/office/drawing/2014/main" id="{228680DD-4748-4FC6-963F-FBB599611577}"/>
              </a:ext>
            </a:extLst>
          </p:cNvPr>
          <p:cNvSpPr>
            <a:spLocks noGrp="1"/>
          </p:cNvSpPr>
          <p:nvPr>
            <p:ph type="body" sz="quarter" idx="13" hasCustomPrompt="1"/>
          </p:nvPr>
        </p:nvSpPr>
        <p:spPr>
          <a:xfrm>
            <a:off x="371477" y="396876"/>
            <a:ext cx="4931999" cy="868363"/>
          </a:xfrm>
        </p:spPr>
        <p:txBody>
          <a:bodyPr/>
          <a:lstStyle>
            <a:lvl1pPr>
              <a:lnSpc>
                <a:spcPct val="90000"/>
              </a:lnSpc>
              <a:spcBef>
                <a:spcPts val="0"/>
              </a:spcBef>
              <a:spcAft>
                <a:spcPts val="0"/>
              </a:spcAft>
              <a:defRPr sz="3600" b="1">
                <a:solidFill>
                  <a:schemeClr val="tx2"/>
                </a:solidFill>
              </a:defRPr>
            </a:lvl1pPr>
            <a:lvl2pPr marL="0" indent="0">
              <a:lnSpc>
                <a:spcPct val="90000"/>
              </a:lnSpc>
              <a:spcBef>
                <a:spcPts val="600"/>
              </a:spcBef>
              <a:spcAft>
                <a:spcPts val="0"/>
              </a:spcAft>
              <a:buFontTx/>
              <a:buNone/>
              <a:defRPr sz="2800"/>
            </a:lvl2pPr>
          </a:lstStyle>
          <a:p>
            <a:pPr lvl="0"/>
            <a:r>
              <a:rPr lang="en-US"/>
              <a:t>Slide title</a:t>
            </a:r>
          </a:p>
          <a:p>
            <a:pPr lvl="1"/>
            <a:r>
              <a:rPr lang="en-US"/>
              <a:t>Second level</a:t>
            </a:r>
          </a:p>
        </p:txBody>
      </p:sp>
      <p:sp>
        <p:nvSpPr>
          <p:cNvPr id="12" name="Text Placeholder 13">
            <a:extLst>
              <a:ext uri="{FF2B5EF4-FFF2-40B4-BE49-F238E27FC236}">
                <a16:creationId xmlns:a16="http://schemas.microsoft.com/office/drawing/2014/main" id="{8302C3C3-E7BE-4B21-A732-DCB0CAEACE2A}"/>
              </a:ext>
            </a:extLst>
          </p:cNvPr>
          <p:cNvSpPr>
            <a:spLocks noGrp="1"/>
          </p:cNvSpPr>
          <p:nvPr>
            <p:ph type="body" sz="quarter" idx="15"/>
          </p:nvPr>
        </p:nvSpPr>
        <p:spPr>
          <a:xfrm>
            <a:off x="371478" y="1809751"/>
            <a:ext cx="4931999" cy="4140200"/>
          </a:xfrm>
        </p:spPr>
        <p:txBody>
          <a:bodyPr>
            <a:noAutofit/>
          </a:bodyPr>
          <a:lstStyle>
            <a:lvl1pPr>
              <a:lnSpc>
                <a:spcPct val="90000"/>
              </a:lnSpc>
              <a:spcBef>
                <a:spcPts val="1200"/>
              </a:spcBef>
              <a:spcAft>
                <a:spcPts val="0"/>
              </a:spcAft>
              <a:defRPr sz="2000" b="1">
                <a:solidFill>
                  <a:schemeClr val="tx1"/>
                </a:solidFill>
              </a:defRPr>
            </a:lvl1pPr>
            <a:lvl2pPr marL="0" indent="0">
              <a:lnSpc>
                <a:spcPct val="90000"/>
              </a:lnSpc>
              <a:spcBef>
                <a:spcPts val="600"/>
              </a:spcBef>
              <a:spcAft>
                <a:spcPts val="0"/>
              </a:spcAft>
              <a:buFontTx/>
              <a:buNone/>
              <a:tabLst/>
              <a:defRPr sz="1800" b="0">
                <a:solidFill>
                  <a:schemeClr val="tx1"/>
                </a:solidFill>
              </a:defRPr>
            </a:lvl2pPr>
            <a:lvl3pPr marL="179384" indent="-179384">
              <a:lnSpc>
                <a:spcPct val="90000"/>
              </a:lnSpc>
              <a:spcBef>
                <a:spcPts val="600"/>
              </a:spcBef>
              <a:spcAft>
                <a:spcPts val="0"/>
              </a:spcAft>
              <a:buClr>
                <a:schemeClr val="tx1"/>
              </a:buClr>
              <a:buFont typeface="Arial" panose="020B0604020202020204" pitchFamily="34" charset="0"/>
              <a:buChar char="•"/>
              <a:defRPr sz="1600" b="0">
                <a:solidFill>
                  <a:schemeClr val="tx1"/>
                </a:solidFill>
              </a:defRPr>
            </a:lvl3pPr>
            <a:lvl4pPr marL="358766" indent="-179384">
              <a:lnSpc>
                <a:spcPct val="90000"/>
              </a:lnSpc>
              <a:spcBef>
                <a:spcPts val="500"/>
              </a:spcBef>
              <a:spcAft>
                <a:spcPts val="0"/>
              </a:spcAft>
              <a:buClr>
                <a:schemeClr val="tx1"/>
              </a:buClr>
              <a:buFont typeface="Arial" panose="020B0604020202020204" pitchFamily="34" charset="0"/>
              <a:buChar char="•"/>
              <a:defRPr sz="1400" b="0">
                <a:solidFill>
                  <a:schemeClr val="tx1"/>
                </a:solidFill>
              </a:defRPr>
            </a:lvl4pPr>
            <a:lvl5pPr marL="539737" indent="-179384">
              <a:lnSpc>
                <a:spcPct val="90000"/>
              </a:lnSpc>
              <a:spcBef>
                <a:spcPts val="500"/>
              </a:spcBef>
              <a:spcAft>
                <a:spcPts val="0"/>
              </a:spcAft>
              <a:buClr>
                <a:schemeClr val="tx1"/>
              </a:buClr>
              <a:buFont typeface="Arial" panose="020B0604020202020204" pitchFamily="34" charset="0"/>
              <a:buChar char="•"/>
              <a:defRPr sz="1400" b="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4112868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path" presetSubtype="0" decel="100000" fill="hold" grpId="1" nodeType="withEffect">
                                  <p:stCondLst>
                                    <p:cond delay="0"/>
                                  </p:stCondLst>
                                  <p:childTnLst>
                                    <p:animMotion origin="layout" path="M 0.08112 0 L -2.29167E-6 0 " pathEditMode="relative" rAng="0" ptsTypes="AA">
                                      <p:cBhvr>
                                        <p:cTn id="9" dur="1500" fill="hold"/>
                                        <p:tgtEl>
                                          <p:spTgt spid="16"/>
                                        </p:tgtEl>
                                        <p:attrNameLst>
                                          <p:attrName>ppt_x</p:attrName>
                                          <p:attrName>ppt_y</p:attrName>
                                        </p:attrNameLst>
                                      </p:cBhvr>
                                      <p:rCtr x="-4062" y="0"/>
                                    </p:animMotion>
                                  </p:childTnLst>
                                </p:cTn>
                              </p:par>
                              <p:par>
                                <p:cTn id="10" presetID="2" presetClass="entr" presetSubtype="8" decel="100000" fill="hold" grpId="0" nodeType="withEffect">
                                  <p:stCondLst>
                                    <p:cond delay="10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900" fill="hold"/>
                                        <p:tgtEl>
                                          <p:spTgt spid="26"/>
                                        </p:tgtEl>
                                        <p:attrNameLst>
                                          <p:attrName>ppt_x</p:attrName>
                                        </p:attrNameLst>
                                      </p:cBhvr>
                                      <p:tavLst>
                                        <p:tav tm="0">
                                          <p:val>
                                            <p:strVal val="0-#ppt_w/2"/>
                                          </p:val>
                                        </p:tav>
                                        <p:tav tm="100000">
                                          <p:val>
                                            <p:strVal val="#ppt_x"/>
                                          </p:val>
                                        </p:tav>
                                      </p:tavLst>
                                    </p:anim>
                                    <p:anim calcmode="lin" valueType="num">
                                      <p:cBhvr additive="base">
                                        <p:cTn id="13" dur="900" fill="hold"/>
                                        <p:tgtEl>
                                          <p:spTgt spid="26"/>
                                        </p:tgtEl>
                                        <p:attrNameLst>
                                          <p:attrName>ppt_y</p:attrName>
                                        </p:attrNameLst>
                                      </p:cBhvr>
                                      <p:tavLst>
                                        <p:tav tm="0">
                                          <p:val>
                                            <p:strVal val="#ppt_y"/>
                                          </p:val>
                                        </p:tav>
                                        <p:tav tm="100000">
                                          <p:val>
                                            <p:strVal val="#ppt_y"/>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26" grpId="0" animBg="1">
        <p:tmplLst>
          <p:tmpl>
            <p:tnLst>
              <p:par>
                <p:cTn presetID="2" presetClass="entr" presetSubtype="8" decel="100000" fill="hold" nodeType="withEffect">
                  <p:stCondLst>
                    <p:cond delay="1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900" fill="hold"/>
                        <p:tgtEl>
                          <p:spTgt spid="26"/>
                        </p:tgtEl>
                        <p:attrNameLst>
                          <p:attrName>ppt_x</p:attrName>
                        </p:attrNameLst>
                      </p:cBhvr>
                      <p:tavLst>
                        <p:tav tm="0">
                          <p:val>
                            <p:strVal val="0-#ppt_w/2"/>
                          </p:val>
                        </p:tav>
                        <p:tav tm="100000">
                          <p:val>
                            <p:strVal val="#ppt_x"/>
                          </p:val>
                        </p:tav>
                      </p:tavLst>
                    </p:anim>
                    <p:anim calcmode="lin" valueType="num">
                      <p:cBhvr additive="base">
                        <p:cTn dur="900" fill="hold"/>
                        <p:tgtEl>
                          <p:spTgt spid="26"/>
                        </p:tgtEl>
                        <p:attrNameLst>
                          <p:attrName>ppt_y</p:attrName>
                        </p:attrNameLst>
                      </p:cBhvr>
                      <p:tavLst>
                        <p:tav tm="0">
                          <p:val>
                            <p:strVal val="#ppt_y"/>
                          </p:val>
                        </p:tav>
                        <p:tav tm="100000">
                          <p:val>
                            <p:strVal val="#ppt_y"/>
                          </p:val>
                        </p:tav>
                      </p:tavLst>
                    </p:anim>
                  </p:childTnLst>
                </p:cTn>
              </p:par>
            </p:tnLst>
          </p:tmpl>
        </p:tmplLst>
      </p:bldP>
      <p:bldP spid="8" grpId="0" animBg="1">
        <p:tmplLst>
          <p:tmpl>
            <p:tnLst>
              <p:par>
                <p:cTn presetID="22" presetClass="entr" presetSubtype="8" fill="hold" nodeType="with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wipe(left)">
                      <p:cBhvr>
                        <p:cTn dur="500"/>
                        <p:tgtEl>
                          <p:spTgt spid="8"/>
                        </p:tgtEl>
                      </p:cBhvr>
                    </p:animEffect>
                  </p:childTnLst>
                </p:cTn>
              </p:par>
            </p:tnLst>
          </p:tmpl>
        </p:tmplLst>
      </p:bldP>
      <p:bldP spid="12" grpId="0">
        <p:tmplLst>
          <p:tmpl>
            <p:tnLst>
              <p:par>
                <p:cTn presetID="10" presetClass="entr" presetSubtype="0" fill="hold" nodeType="withEffect">
                  <p:stCondLst>
                    <p:cond delay="750"/>
                  </p:stCondLst>
                  <p:childTnLst>
                    <p:set>
                      <p:cBhvr>
                        <p:cTn dur="1" fill="hold">
                          <p:stCondLst>
                            <p:cond delay="0"/>
                          </p:stCondLst>
                        </p:cTn>
                        <p:tgtEl>
                          <p:spTgt spid="12"/>
                        </p:tgtEl>
                        <p:attrNameLst>
                          <p:attrName>style.visibility</p:attrName>
                        </p:attrNameLst>
                      </p:cBhvr>
                      <p:to>
                        <p:strVal val="visible"/>
                      </p:to>
                    </p:set>
                    <p:animEffect transition="in" filter="fade">
                      <p:cBhvr>
                        <p:cTn dur="750"/>
                        <p:tgtEl>
                          <p:spTgt spid="12"/>
                        </p:tgtEl>
                      </p:cBhvr>
                    </p:animEffect>
                  </p:childTnLst>
                </p:cTn>
              </p:par>
            </p:tnLst>
          </p:tmpl>
        </p:tmplLst>
      </p:bldP>
    </p:bldLst>
  </p:timing>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half image and text (D)">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B4CB3AA2-5B08-47FD-AEF2-6344F6CCE560}"/>
              </a:ext>
            </a:extLst>
          </p:cNvPr>
          <p:cNvSpPr>
            <a:spLocks noGrp="1"/>
          </p:cNvSpPr>
          <p:nvPr>
            <p:ph type="body" sz="quarter" idx="20"/>
          </p:nvPr>
        </p:nvSpPr>
        <p:spPr>
          <a:xfrm flipH="1">
            <a:off x="3359697" y="0"/>
            <a:ext cx="7105105" cy="6858000"/>
          </a:xfrm>
          <a:custGeom>
            <a:avLst/>
            <a:gdLst>
              <a:gd name="connsiteX0" fmla="*/ 0 w 7105105"/>
              <a:gd name="connsiteY0" fmla="*/ 0 h 6858000"/>
              <a:gd name="connsiteX1" fmla="*/ 2558538 w 7105105"/>
              <a:gd name="connsiteY1" fmla="*/ 0 h 6858000"/>
              <a:gd name="connsiteX2" fmla="*/ 2571349 w 7105105"/>
              <a:gd name="connsiteY2" fmla="*/ 0 h 6858000"/>
              <a:gd name="connsiteX3" fmla="*/ 7105105 w 7105105"/>
              <a:gd name="connsiteY3" fmla="*/ 0 h 6858000"/>
              <a:gd name="connsiteX4" fmla="*/ 2571349 w 7105105"/>
              <a:gd name="connsiteY4" fmla="*/ 6838676 h 6858000"/>
              <a:gd name="connsiteX5" fmla="*/ 2571349 w 7105105"/>
              <a:gd name="connsiteY5" fmla="*/ 6858000 h 6858000"/>
              <a:gd name="connsiteX6" fmla="*/ 2558538 w 7105105"/>
              <a:gd name="connsiteY6" fmla="*/ 6858000 h 6858000"/>
              <a:gd name="connsiteX7" fmla="*/ 0 w 710510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05105" h="6858000">
                <a:moveTo>
                  <a:pt x="0" y="0"/>
                </a:moveTo>
                <a:lnTo>
                  <a:pt x="2558538" y="0"/>
                </a:lnTo>
                <a:lnTo>
                  <a:pt x="2571349" y="0"/>
                </a:lnTo>
                <a:lnTo>
                  <a:pt x="7105105" y="0"/>
                </a:lnTo>
                <a:lnTo>
                  <a:pt x="2571349" y="6838676"/>
                </a:lnTo>
                <a:lnTo>
                  <a:pt x="2571349" y="6858000"/>
                </a:lnTo>
                <a:lnTo>
                  <a:pt x="2558538" y="6858000"/>
                </a:lnTo>
                <a:lnTo>
                  <a:pt x="0" y="6858000"/>
                </a:lnTo>
                <a:close/>
              </a:path>
            </a:pathLst>
          </a:custGeom>
          <a:solidFill>
            <a:schemeClr val="tx2">
              <a:alpha val="70000"/>
            </a:schemeClr>
          </a:solidFill>
        </p:spPr>
        <p:txBody>
          <a:bodyPr wrap="square">
            <a:noAutofit/>
          </a:bodyPr>
          <a:lstStyle>
            <a:lvl1pPr>
              <a:defRPr sz="600">
                <a:noFill/>
              </a:defRPr>
            </a:lvl1pPr>
          </a:lstStyle>
          <a:p>
            <a:pPr lvl="0"/>
            <a:r>
              <a:rPr lang="en-GB"/>
              <a:t>Click to edit Master text styles</a:t>
            </a:r>
          </a:p>
        </p:txBody>
      </p:sp>
      <p:sp>
        <p:nvSpPr>
          <p:cNvPr id="21" name="Text Placeholder 20">
            <a:extLst>
              <a:ext uri="{FF2B5EF4-FFF2-40B4-BE49-F238E27FC236}">
                <a16:creationId xmlns:a16="http://schemas.microsoft.com/office/drawing/2014/main" id="{7D011575-8E36-4249-8E6F-924288AAC9D2}"/>
              </a:ext>
            </a:extLst>
          </p:cNvPr>
          <p:cNvSpPr>
            <a:spLocks noGrp="1"/>
          </p:cNvSpPr>
          <p:nvPr>
            <p:ph type="body" sz="quarter" idx="19"/>
          </p:nvPr>
        </p:nvSpPr>
        <p:spPr>
          <a:xfrm rot="16200000" flipH="1">
            <a:off x="5484563" y="150564"/>
            <a:ext cx="6858000" cy="6556875"/>
          </a:xfrm>
          <a:custGeom>
            <a:avLst/>
            <a:gdLst>
              <a:gd name="connsiteX0" fmla="*/ 0 w 6858000"/>
              <a:gd name="connsiteY0" fmla="*/ 6556875 h 6556875"/>
              <a:gd name="connsiteX1" fmla="*/ 0 w 6858000"/>
              <a:gd name="connsiteY1" fmla="*/ 849812 h 6556875"/>
              <a:gd name="connsiteX2" fmla="*/ 3 w 6858000"/>
              <a:gd name="connsiteY2" fmla="*/ 849812 h 6556875"/>
              <a:gd name="connsiteX3" fmla="*/ 3 w 6858000"/>
              <a:gd name="connsiteY3" fmla="*/ 0 h 6556875"/>
              <a:gd name="connsiteX4" fmla="*/ 3427050 w 6858000"/>
              <a:gd name="connsiteY4" fmla="*/ 849812 h 6556875"/>
              <a:gd name="connsiteX5" fmla="*/ 3430800 w 6858000"/>
              <a:gd name="connsiteY5" fmla="*/ 849812 h 6556875"/>
              <a:gd name="connsiteX6" fmla="*/ 3430953 w 6858000"/>
              <a:gd name="connsiteY6" fmla="*/ 849812 h 6556875"/>
              <a:gd name="connsiteX7" fmla="*/ 6858000 w 6858000"/>
              <a:gd name="connsiteY7" fmla="*/ 0 h 6556875"/>
              <a:gd name="connsiteX8" fmla="*/ 6858000 w 6858000"/>
              <a:gd name="connsiteY8" fmla="*/ 849812 h 6556875"/>
              <a:gd name="connsiteX9" fmla="*/ 6858000 w 6858000"/>
              <a:gd name="connsiteY9" fmla="*/ 849850 h 6556875"/>
              <a:gd name="connsiteX10" fmla="*/ 6858000 w 6858000"/>
              <a:gd name="connsiteY10" fmla="*/ 6556875 h 6556875"/>
              <a:gd name="connsiteX11" fmla="*/ 3430800 w 6858000"/>
              <a:gd name="connsiteY11" fmla="*/ 6556875 h 6556875"/>
              <a:gd name="connsiteX12" fmla="*/ 3430800 w 6858000"/>
              <a:gd name="connsiteY12" fmla="*/ 6556875 h 655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8000" h="6556875">
                <a:moveTo>
                  <a:pt x="0" y="6556875"/>
                </a:moveTo>
                <a:lnTo>
                  <a:pt x="0" y="849812"/>
                </a:lnTo>
                <a:lnTo>
                  <a:pt x="3" y="849812"/>
                </a:lnTo>
                <a:lnTo>
                  <a:pt x="3" y="0"/>
                </a:lnTo>
                <a:lnTo>
                  <a:pt x="3427050" y="849812"/>
                </a:lnTo>
                <a:lnTo>
                  <a:pt x="3430800" y="849812"/>
                </a:lnTo>
                <a:lnTo>
                  <a:pt x="3430953" y="849812"/>
                </a:lnTo>
                <a:lnTo>
                  <a:pt x="6858000" y="0"/>
                </a:lnTo>
                <a:lnTo>
                  <a:pt x="6858000" y="849812"/>
                </a:lnTo>
                <a:lnTo>
                  <a:pt x="6858000" y="849850"/>
                </a:lnTo>
                <a:lnTo>
                  <a:pt x="6858000" y="6556875"/>
                </a:lnTo>
                <a:lnTo>
                  <a:pt x="3430800" y="6556875"/>
                </a:lnTo>
                <a:lnTo>
                  <a:pt x="3430800" y="6556875"/>
                </a:lnTo>
                <a:close/>
              </a:path>
            </a:pathLst>
          </a:custGeom>
          <a:solidFill>
            <a:schemeClr val="bg1"/>
          </a:solidFill>
        </p:spPr>
        <p:txBody>
          <a:bodyPr wrap="square">
            <a:noAutofit/>
          </a:bodyPr>
          <a:lstStyle>
            <a:lvl1pPr>
              <a:defRPr sz="600">
                <a:noFill/>
              </a:defRPr>
            </a:lvl1pPr>
            <a:lvl2pPr>
              <a:defRPr>
                <a:noFill/>
              </a:defRPr>
            </a:lvl2pPr>
            <a:lvl3pPr>
              <a:defRPr>
                <a:noFill/>
              </a:defRPr>
            </a:lvl3pPr>
            <a:lvl4pPr>
              <a:defRPr>
                <a:noFill/>
              </a:defRPr>
            </a:lvl4pPr>
            <a:lvl5pPr>
              <a:defRPr>
                <a:noFill/>
              </a:defRPr>
            </a:lvl5pPr>
          </a:lstStyle>
          <a:p>
            <a:pPr lvl="0"/>
            <a:r>
              <a:rPr lang="en-GB"/>
              <a:t>Click to edit Master text styles</a:t>
            </a:r>
          </a:p>
        </p:txBody>
      </p:sp>
      <p:sp>
        <p:nvSpPr>
          <p:cNvPr id="16" name="Picture Placeholder 15">
            <a:extLst>
              <a:ext uri="{FF2B5EF4-FFF2-40B4-BE49-F238E27FC236}">
                <a16:creationId xmlns:a16="http://schemas.microsoft.com/office/drawing/2014/main" id="{3235EFDA-7F33-42E9-961D-D990D5853C6F}"/>
              </a:ext>
            </a:extLst>
          </p:cNvPr>
          <p:cNvSpPr>
            <a:spLocks noGrp="1"/>
          </p:cNvSpPr>
          <p:nvPr>
            <p:ph type="pic" sz="quarter" idx="16" hasCustomPrompt="1"/>
          </p:nvPr>
        </p:nvSpPr>
        <p:spPr>
          <a:xfrm>
            <a:off x="0" y="0"/>
            <a:ext cx="7560000" cy="6858003"/>
          </a:xfrm>
        </p:spPr>
        <p:txBody>
          <a:bodyPr vert="horz" wrap="square" lIns="396000" tIns="180000" rIns="1224000" bIns="0" rtlCol="0">
            <a:noAutofit/>
          </a:bodyPr>
          <a:lstStyle>
            <a:lvl1pPr algn="l">
              <a:lnSpc>
                <a:spcPct val="90000"/>
              </a:lnSpc>
              <a:spcBef>
                <a:spcPts val="1200"/>
              </a:spcBef>
              <a:spcAft>
                <a:spcPts val="0"/>
              </a:spcAft>
              <a:defRPr lang="en-AU" sz="2000" b="1"/>
            </a:lvl1pPr>
          </a:lstStyle>
          <a:p>
            <a:pPr lvl="0"/>
            <a:r>
              <a:rPr lang="en-US"/>
              <a:t>Click icon to insert image and send to back to be behind tint</a:t>
            </a:r>
            <a:endParaRPr lang="en-AU"/>
          </a:p>
        </p:txBody>
      </p:sp>
      <p:sp>
        <p:nvSpPr>
          <p:cNvPr id="9" name="Text Placeholder 1201">
            <a:extLst>
              <a:ext uri="{FF2B5EF4-FFF2-40B4-BE49-F238E27FC236}">
                <a16:creationId xmlns:a16="http://schemas.microsoft.com/office/drawing/2014/main" id="{8FB8A508-BE82-4FFA-B5B9-F08B8E76CCFE}"/>
              </a:ext>
            </a:extLst>
          </p:cNvPr>
          <p:cNvSpPr>
            <a:spLocks noGrp="1"/>
          </p:cNvSpPr>
          <p:nvPr>
            <p:ph type="body" sz="quarter" idx="22" hasCustomPrompt="1"/>
          </p:nvPr>
        </p:nvSpPr>
        <p:spPr>
          <a:xfrm>
            <a:off x="6830332" y="1531897"/>
            <a:ext cx="324000" cy="50400"/>
          </a:xfrm>
          <a:prstGeom prst="roundRect">
            <a:avLst>
              <a:gd name="adj" fmla="val 50000"/>
            </a:avLst>
          </a:prstGeom>
          <a:solidFill>
            <a:schemeClr val="tx2"/>
          </a:solidFill>
          <a:ln w="3175">
            <a:solidFill>
              <a:schemeClr val="tx2"/>
            </a:solidFill>
          </a:ln>
        </p:spPr>
        <p:txBody>
          <a:bodyPr/>
          <a:lstStyle>
            <a:lvl1pPr>
              <a:defRPr sz="400">
                <a:noFill/>
              </a:defRPr>
            </a:lvl1pPr>
          </a:lstStyle>
          <a:p>
            <a:pPr lvl="0"/>
            <a:r>
              <a:rPr lang="en-US"/>
              <a:t>f</a:t>
            </a:r>
            <a:endParaRPr lang="en-AU"/>
          </a:p>
        </p:txBody>
      </p:sp>
      <p:sp>
        <p:nvSpPr>
          <p:cNvPr id="10" name="Text Placeholder 10">
            <a:extLst>
              <a:ext uri="{FF2B5EF4-FFF2-40B4-BE49-F238E27FC236}">
                <a16:creationId xmlns:a16="http://schemas.microsoft.com/office/drawing/2014/main" id="{228680DD-4748-4FC6-963F-FBB599611577}"/>
              </a:ext>
            </a:extLst>
          </p:cNvPr>
          <p:cNvSpPr>
            <a:spLocks noGrp="1"/>
          </p:cNvSpPr>
          <p:nvPr>
            <p:ph type="body" sz="quarter" idx="23" hasCustomPrompt="1"/>
          </p:nvPr>
        </p:nvSpPr>
        <p:spPr>
          <a:xfrm>
            <a:off x="6830334" y="396876"/>
            <a:ext cx="4931999" cy="868363"/>
          </a:xfrm>
        </p:spPr>
        <p:txBody>
          <a:bodyPr/>
          <a:lstStyle>
            <a:lvl1pPr>
              <a:lnSpc>
                <a:spcPct val="90000"/>
              </a:lnSpc>
              <a:spcBef>
                <a:spcPts val="0"/>
              </a:spcBef>
              <a:spcAft>
                <a:spcPts val="0"/>
              </a:spcAft>
              <a:defRPr sz="3600" b="1">
                <a:solidFill>
                  <a:schemeClr val="tx2"/>
                </a:solidFill>
              </a:defRPr>
            </a:lvl1pPr>
            <a:lvl2pPr marL="0" indent="0">
              <a:lnSpc>
                <a:spcPct val="90000"/>
              </a:lnSpc>
              <a:spcBef>
                <a:spcPts val="600"/>
              </a:spcBef>
              <a:spcAft>
                <a:spcPts val="0"/>
              </a:spcAft>
              <a:buFontTx/>
              <a:buNone/>
              <a:defRPr sz="2800"/>
            </a:lvl2pPr>
          </a:lstStyle>
          <a:p>
            <a:pPr lvl="0"/>
            <a:r>
              <a:rPr lang="en-US"/>
              <a:t>Slide title</a:t>
            </a:r>
          </a:p>
          <a:p>
            <a:pPr lvl="1"/>
            <a:r>
              <a:rPr lang="en-US"/>
              <a:t>Second level</a:t>
            </a:r>
          </a:p>
        </p:txBody>
      </p:sp>
      <p:sp>
        <p:nvSpPr>
          <p:cNvPr id="11" name="Text Placeholder 13">
            <a:extLst>
              <a:ext uri="{FF2B5EF4-FFF2-40B4-BE49-F238E27FC236}">
                <a16:creationId xmlns:a16="http://schemas.microsoft.com/office/drawing/2014/main" id="{8302C3C3-E7BE-4B21-A732-DCB0CAEACE2A}"/>
              </a:ext>
            </a:extLst>
          </p:cNvPr>
          <p:cNvSpPr>
            <a:spLocks noGrp="1"/>
          </p:cNvSpPr>
          <p:nvPr>
            <p:ph type="body" sz="quarter" idx="24"/>
          </p:nvPr>
        </p:nvSpPr>
        <p:spPr>
          <a:xfrm>
            <a:off x="6830334" y="1809751"/>
            <a:ext cx="4931999" cy="4140200"/>
          </a:xfrm>
        </p:spPr>
        <p:txBody>
          <a:bodyPr>
            <a:noAutofit/>
          </a:bodyPr>
          <a:lstStyle>
            <a:lvl1pPr>
              <a:lnSpc>
                <a:spcPct val="90000"/>
              </a:lnSpc>
              <a:spcBef>
                <a:spcPts val="1200"/>
              </a:spcBef>
              <a:spcAft>
                <a:spcPts val="0"/>
              </a:spcAft>
              <a:defRPr sz="2000" b="1">
                <a:solidFill>
                  <a:schemeClr val="tx1"/>
                </a:solidFill>
              </a:defRPr>
            </a:lvl1pPr>
            <a:lvl2pPr marL="0" indent="0">
              <a:lnSpc>
                <a:spcPct val="90000"/>
              </a:lnSpc>
              <a:spcBef>
                <a:spcPts val="600"/>
              </a:spcBef>
              <a:spcAft>
                <a:spcPts val="0"/>
              </a:spcAft>
              <a:buFontTx/>
              <a:buNone/>
              <a:tabLst/>
              <a:defRPr sz="1800" b="0">
                <a:solidFill>
                  <a:schemeClr val="tx1"/>
                </a:solidFill>
              </a:defRPr>
            </a:lvl2pPr>
            <a:lvl3pPr marL="179384" indent="-179384">
              <a:lnSpc>
                <a:spcPct val="90000"/>
              </a:lnSpc>
              <a:spcBef>
                <a:spcPts val="600"/>
              </a:spcBef>
              <a:spcAft>
                <a:spcPts val="0"/>
              </a:spcAft>
              <a:buClr>
                <a:schemeClr val="tx1"/>
              </a:buClr>
              <a:buFont typeface="Arial" panose="020B0604020202020204" pitchFamily="34" charset="0"/>
              <a:buChar char="•"/>
              <a:defRPr sz="1600" b="0">
                <a:solidFill>
                  <a:schemeClr val="tx1"/>
                </a:solidFill>
              </a:defRPr>
            </a:lvl3pPr>
            <a:lvl4pPr marL="358766" indent="-179384">
              <a:lnSpc>
                <a:spcPct val="90000"/>
              </a:lnSpc>
              <a:spcBef>
                <a:spcPts val="500"/>
              </a:spcBef>
              <a:spcAft>
                <a:spcPts val="0"/>
              </a:spcAft>
              <a:buClr>
                <a:schemeClr val="tx1"/>
              </a:buClr>
              <a:buFont typeface="Arial" panose="020B0604020202020204" pitchFamily="34" charset="0"/>
              <a:buChar char="•"/>
              <a:defRPr sz="1400" b="0">
                <a:solidFill>
                  <a:schemeClr val="tx1"/>
                </a:solidFill>
              </a:defRPr>
            </a:lvl4pPr>
            <a:lvl5pPr marL="539737" indent="-179384">
              <a:lnSpc>
                <a:spcPct val="90000"/>
              </a:lnSpc>
              <a:spcBef>
                <a:spcPts val="500"/>
              </a:spcBef>
              <a:spcAft>
                <a:spcPts val="0"/>
              </a:spcAft>
              <a:buClr>
                <a:schemeClr val="tx1"/>
              </a:buClr>
              <a:buFont typeface="Arial" panose="020B0604020202020204" pitchFamily="34" charset="0"/>
              <a:buChar char="•"/>
              <a:defRPr sz="1400" b="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21974408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path" presetSubtype="0" decel="100000" fill="hold" grpId="1" nodeType="withEffect">
                                  <p:stCondLst>
                                    <p:cond delay="0"/>
                                  </p:stCondLst>
                                  <p:childTnLst>
                                    <p:animMotion origin="layout" path="M 3.95833E-6 0 L -0.0694 0 " pathEditMode="relative" rAng="0" ptsTypes="AA">
                                      <p:cBhvr>
                                        <p:cTn id="9" dur="1500" spd="-100000" fill="hold"/>
                                        <p:tgtEl>
                                          <p:spTgt spid="16"/>
                                        </p:tgtEl>
                                        <p:attrNameLst>
                                          <p:attrName>ppt_x</p:attrName>
                                          <p:attrName>ppt_y</p:attrName>
                                        </p:attrNameLst>
                                      </p:cBhvr>
                                      <p:rCtr x="-3477" y="0"/>
                                    </p:animMotion>
                                  </p:childTnLst>
                                </p:cTn>
                              </p:par>
                              <p:par>
                                <p:cTn id="10" presetID="2" presetClass="entr" presetSubtype="2" decel="100000" fill="hold" grpId="0" nodeType="withEffect">
                                  <p:stCondLst>
                                    <p:cond delay="10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900" fill="hold"/>
                                        <p:tgtEl>
                                          <p:spTgt spid="26"/>
                                        </p:tgtEl>
                                        <p:attrNameLst>
                                          <p:attrName>ppt_x</p:attrName>
                                        </p:attrNameLst>
                                      </p:cBhvr>
                                      <p:tavLst>
                                        <p:tav tm="0">
                                          <p:val>
                                            <p:strVal val="1+#ppt_w/2"/>
                                          </p:val>
                                        </p:tav>
                                        <p:tav tm="100000">
                                          <p:val>
                                            <p:strVal val="#ppt_x"/>
                                          </p:val>
                                        </p:tav>
                                      </p:tavLst>
                                    </p:anim>
                                    <p:anim calcmode="lin" valueType="num">
                                      <p:cBhvr additive="base">
                                        <p:cTn id="13" dur="900" fill="hold"/>
                                        <p:tgtEl>
                                          <p:spTgt spid="26"/>
                                        </p:tgtEl>
                                        <p:attrNameLst>
                                          <p:attrName>ppt_y</p:attrName>
                                        </p:attrNameLst>
                                      </p:cBhvr>
                                      <p:tavLst>
                                        <p:tav tm="0">
                                          <p:val>
                                            <p:strVal val="#ppt_y"/>
                                          </p:val>
                                        </p:tav>
                                        <p:tav tm="100000">
                                          <p:val>
                                            <p:strVal val="#ppt_y"/>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tmplLst>
          <p:tmpl>
            <p:tnLst>
              <p:par>
                <p:cTn presetID="2" presetClass="entr" presetSubtype="2" decel="100000" fill="hold" nodeType="withEffect">
                  <p:stCondLst>
                    <p:cond delay="1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900" fill="hold"/>
                        <p:tgtEl>
                          <p:spTgt spid="26"/>
                        </p:tgtEl>
                        <p:attrNameLst>
                          <p:attrName>ppt_x</p:attrName>
                        </p:attrNameLst>
                      </p:cBhvr>
                      <p:tavLst>
                        <p:tav tm="0">
                          <p:val>
                            <p:strVal val="1+#ppt_w/2"/>
                          </p:val>
                        </p:tav>
                        <p:tav tm="100000">
                          <p:val>
                            <p:strVal val="#ppt_x"/>
                          </p:val>
                        </p:tav>
                      </p:tavLst>
                    </p:anim>
                    <p:anim calcmode="lin" valueType="num">
                      <p:cBhvr additive="base">
                        <p:cTn dur="900" fill="hold"/>
                        <p:tgtEl>
                          <p:spTgt spid="26"/>
                        </p:tgtEl>
                        <p:attrNameLst>
                          <p:attrName>ppt_y</p:attrName>
                        </p:attrNameLst>
                      </p:cBhvr>
                      <p:tavLst>
                        <p:tav tm="0">
                          <p:val>
                            <p:strVal val="#ppt_y"/>
                          </p:val>
                        </p:tav>
                        <p:tav tm="100000">
                          <p:val>
                            <p:strVal val="#ppt_y"/>
                          </p:val>
                        </p:tav>
                      </p:tavLst>
                    </p:anim>
                  </p:childTnLst>
                </p:cTn>
              </p:par>
            </p:tnLst>
          </p:tmpl>
        </p:tmplLst>
      </p:bldP>
      <p:bldP spid="16" grpId="0"/>
      <p:bldP spid="16" grpId="1"/>
      <p:bldP spid="9" grpId="0" animBg="1">
        <p:tmplLst>
          <p:tmpl>
            <p:tnLst>
              <p:par>
                <p:cTn presetID="22" presetClass="entr" presetSubtype="8"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wipe(left)">
                      <p:cBhvr>
                        <p:cTn dur="500"/>
                        <p:tgtEl>
                          <p:spTgt spid="9"/>
                        </p:tgtEl>
                      </p:cBhvr>
                    </p:animEffect>
                  </p:childTnLst>
                </p:cTn>
              </p:par>
            </p:tnLst>
          </p:tmpl>
        </p:tmplLst>
      </p:bldP>
      <p:bldP spid="11" grpId="0">
        <p:tmplLst>
          <p:tmpl>
            <p:tnLst>
              <p:par>
                <p:cTn presetID="10" presetClass="entr" presetSubtype="0" fill="hold" nodeType="withEffect">
                  <p:stCondLst>
                    <p:cond delay="750"/>
                  </p:stCondLst>
                  <p:childTnLst>
                    <p:set>
                      <p:cBhvr>
                        <p:cTn dur="1" fill="hold">
                          <p:stCondLst>
                            <p:cond delay="0"/>
                          </p:stCondLst>
                        </p:cTn>
                        <p:tgtEl>
                          <p:spTgt spid="11"/>
                        </p:tgtEl>
                        <p:attrNameLst>
                          <p:attrName>style.visibility</p:attrName>
                        </p:attrNameLst>
                      </p:cBhvr>
                      <p:to>
                        <p:strVal val="visible"/>
                      </p:to>
                    </p:set>
                    <p:animEffect transition="in" filter="fade">
                      <p:cBhvr>
                        <p:cTn dur="750"/>
                        <p:tgtEl>
                          <p:spTgt spid="11"/>
                        </p:tgtEl>
                      </p:cBhvr>
                    </p:animEffect>
                  </p:childTnLst>
                </p:cTn>
              </p:par>
            </p:tnLst>
          </p:tmpl>
        </p:tmplLst>
      </p:bldP>
    </p:bldLst>
  </p:timing>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10" name="Picture Placeholder 15">
            <a:extLst>
              <a:ext uri="{FF2B5EF4-FFF2-40B4-BE49-F238E27FC236}">
                <a16:creationId xmlns:a16="http://schemas.microsoft.com/office/drawing/2014/main" id="{434A40F3-50A2-40B9-9604-11F1F602EA29}"/>
              </a:ext>
            </a:extLst>
          </p:cNvPr>
          <p:cNvSpPr>
            <a:spLocks noGrp="1"/>
          </p:cNvSpPr>
          <p:nvPr>
            <p:ph type="pic" sz="quarter" idx="16" hasCustomPrompt="1"/>
          </p:nvPr>
        </p:nvSpPr>
        <p:spPr>
          <a:xfrm>
            <a:off x="0" y="-2"/>
            <a:ext cx="12192000" cy="2312879"/>
          </a:xfrm>
          <a:solidFill>
            <a:srgbClr val="BBC4CA"/>
          </a:solidFill>
        </p:spPr>
        <p:txBody>
          <a:bodyPr vert="horz" wrap="square" lIns="396000" tIns="180000" rIns="396000" bIns="0" rtlCol="0">
            <a:noAutofit/>
          </a:bodyPr>
          <a:lstStyle>
            <a:lvl1pPr algn="r">
              <a:lnSpc>
                <a:spcPct val="90000"/>
              </a:lnSpc>
              <a:spcBef>
                <a:spcPts val="1200"/>
              </a:spcBef>
              <a:spcAft>
                <a:spcPts val="0"/>
              </a:spcAft>
              <a:defRPr lang="en-AU" sz="2000" b="1"/>
            </a:lvl1pPr>
          </a:lstStyle>
          <a:p>
            <a:pPr lvl="0"/>
            <a:r>
              <a:rPr lang="en-US"/>
              <a:t>Click icon to insert image</a:t>
            </a:r>
            <a:endParaRPr lang="en-AU"/>
          </a:p>
        </p:txBody>
      </p:sp>
      <p:sp>
        <p:nvSpPr>
          <p:cNvPr id="3"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1531897"/>
            <a:ext cx="324000" cy="50400"/>
          </a:xfrm>
          <a:prstGeom prst="roundRect">
            <a:avLst>
              <a:gd name="adj" fmla="val 50000"/>
            </a:avLst>
          </a:prstGeom>
          <a:solidFill>
            <a:schemeClr val="bg1"/>
          </a:solidFill>
          <a:ln w="3175">
            <a:solidFill>
              <a:schemeClr val="bg1"/>
            </a:solidFill>
          </a:ln>
        </p:spPr>
        <p:txBody>
          <a:bodyPr/>
          <a:lstStyle>
            <a:lvl1pPr>
              <a:defRPr sz="400">
                <a:noFill/>
              </a:defRPr>
            </a:lvl1pPr>
          </a:lstStyle>
          <a:p>
            <a:pPr lvl="0"/>
            <a:r>
              <a:rPr lang="en-US"/>
              <a:t>f</a:t>
            </a:r>
            <a:endParaRPr lang="en-AU"/>
          </a:p>
        </p:txBody>
      </p:sp>
      <p:sp>
        <p:nvSpPr>
          <p:cNvPr id="17" name="Text Placeholder 16">
            <a:extLst>
              <a:ext uri="{FF2B5EF4-FFF2-40B4-BE49-F238E27FC236}">
                <a16:creationId xmlns:a16="http://schemas.microsoft.com/office/drawing/2014/main" id="{49F1A412-0154-4134-8469-CFD98B7C6A18}"/>
              </a:ext>
            </a:extLst>
          </p:cNvPr>
          <p:cNvSpPr>
            <a:spLocks noGrp="1"/>
          </p:cNvSpPr>
          <p:nvPr>
            <p:ph type="body" sz="quarter" idx="18"/>
          </p:nvPr>
        </p:nvSpPr>
        <p:spPr>
          <a:xfrm flipH="1">
            <a:off x="0" y="1438509"/>
            <a:ext cx="12192000" cy="874369"/>
          </a:xfrm>
          <a:custGeom>
            <a:avLst/>
            <a:gdLst>
              <a:gd name="connsiteX0" fmla="*/ 0 w 12192000"/>
              <a:gd name="connsiteY0" fmla="*/ 0 h 1211263"/>
              <a:gd name="connsiteX1" fmla="*/ 0 w 12192000"/>
              <a:gd name="connsiteY1" fmla="*/ 546100 h 1211263"/>
              <a:gd name="connsiteX2" fmla="*/ 0 w 12192000"/>
              <a:gd name="connsiteY2" fmla="*/ 555769 h 1211263"/>
              <a:gd name="connsiteX3" fmla="*/ 0 w 12192000"/>
              <a:gd name="connsiteY3" fmla="*/ 1211263 h 1211263"/>
              <a:gd name="connsiteX4" fmla="*/ 12192000 w 12192000"/>
              <a:gd name="connsiteY4" fmla="*/ 1211263 h 1211263"/>
              <a:gd name="connsiteX5" fmla="*/ 12192000 w 12192000"/>
              <a:gd name="connsiteY5" fmla="*/ 555769 h 1211263"/>
              <a:gd name="connsiteX6" fmla="*/ 12192000 w 12192000"/>
              <a:gd name="connsiteY6" fmla="*/ 546100 h 1211263"/>
              <a:gd name="connsiteX7" fmla="*/ 11979890 w 12192000"/>
              <a:gd name="connsiteY7" fmla="*/ 546100 h 121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211263">
                <a:moveTo>
                  <a:pt x="0" y="0"/>
                </a:moveTo>
                <a:lnTo>
                  <a:pt x="0" y="546100"/>
                </a:lnTo>
                <a:lnTo>
                  <a:pt x="0" y="555769"/>
                </a:lnTo>
                <a:lnTo>
                  <a:pt x="0" y="1211263"/>
                </a:lnTo>
                <a:lnTo>
                  <a:pt x="12192000" y="1211263"/>
                </a:lnTo>
                <a:lnTo>
                  <a:pt x="12192000" y="555769"/>
                </a:lnTo>
                <a:lnTo>
                  <a:pt x="12192000" y="546100"/>
                </a:lnTo>
                <a:lnTo>
                  <a:pt x="11979890" y="546100"/>
                </a:lnTo>
                <a:close/>
              </a:path>
            </a:pathLst>
          </a:custGeom>
          <a:solidFill>
            <a:schemeClr val="tx2">
              <a:alpha val="70000"/>
            </a:schemeClr>
          </a:solidFill>
        </p:spPr>
        <p:txBody>
          <a:bodyPr wrap="square">
            <a:noAutofit/>
          </a:bodyPr>
          <a:lstStyle>
            <a:lvl1pPr>
              <a:defRPr sz="600" b="0">
                <a:noFill/>
              </a:defRPr>
            </a:lvl1pPr>
          </a:lstStyle>
          <a:p>
            <a:pPr lvl="0"/>
            <a:r>
              <a:rPr lang="en-GB"/>
              <a:t>Click to edit Master text styles</a:t>
            </a:r>
          </a:p>
        </p:txBody>
      </p:sp>
      <p:sp>
        <p:nvSpPr>
          <p:cNvPr id="11" name="Table Placeholder 10">
            <a:extLst>
              <a:ext uri="{FF2B5EF4-FFF2-40B4-BE49-F238E27FC236}">
                <a16:creationId xmlns:a16="http://schemas.microsoft.com/office/drawing/2014/main" id="{692E9984-3B5C-4AAC-AFDB-F702DB99BE60}"/>
              </a:ext>
            </a:extLst>
          </p:cNvPr>
          <p:cNvSpPr>
            <a:spLocks noGrp="1"/>
          </p:cNvSpPr>
          <p:nvPr>
            <p:ph type="tbl" sz="quarter" idx="19"/>
          </p:nvPr>
        </p:nvSpPr>
        <p:spPr>
          <a:xfrm>
            <a:off x="371475" y="2119087"/>
            <a:ext cx="11412539" cy="4342039"/>
          </a:xfrm>
          <a:solidFill>
            <a:schemeClr val="bg1"/>
          </a:solidFill>
        </p:spPr>
        <p:txBody>
          <a:bodyPr lIns="108000" tIns="108000" rIns="108000"/>
          <a:lstStyle>
            <a:lvl1pPr>
              <a:lnSpc>
                <a:spcPct val="90000"/>
              </a:lnSpc>
              <a:spcBef>
                <a:spcPts val="1200"/>
              </a:spcBef>
              <a:spcAft>
                <a:spcPts val="0"/>
              </a:spcAft>
              <a:defRPr sz="2000" b="1"/>
            </a:lvl1pPr>
          </a:lstStyle>
          <a:p>
            <a:r>
              <a:rPr lang="en-GB"/>
              <a:t>Click icon to add table</a:t>
            </a:r>
            <a:endParaRPr lang="en-AU"/>
          </a:p>
        </p:txBody>
      </p:sp>
      <p:sp>
        <p:nvSpPr>
          <p:cNvPr id="8" name="Text Placeholder 10">
            <a:extLst>
              <a:ext uri="{FF2B5EF4-FFF2-40B4-BE49-F238E27FC236}">
                <a16:creationId xmlns:a16="http://schemas.microsoft.com/office/drawing/2014/main" id="{228680DD-4748-4FC6-963F-FBB599611577}"/>
              </a:ext>
            </a:extLst>
          </p:cNvPr>
          <p:cNvSpPr>
            <a:spLocks noGrp="1"/>
          </p:cNvSpPr>
          <p:nvPr>
            <p:ph type="body" sz="quarter" idx="20" hasCustomPrompt="1"/>
          </p:nvPr>
        </p:nvSpPr>
        <p:spPr>
          <a:xfrm>
            <a:off x="371477" y="396876"/>
            <a:ext cx="4931999" cy="868363"/>
          </a:xfrm>
        </p:spPr>
        <p:txBody>
          <a:bodyPr/>
          <a:lstStyle>
            <a:lvl1pPr>
              <a:lnSpc>
                <a:spcPct val="90000"/>
              </a:lnSpc>
              <a:spcBef>
                <a:spcPts val="0"/>
              </a:spcBef>
              <a:spcAft>
                <a:spcPts val="0"/>
              </a:spcAft>
              <a:defRPr sz="3600" b="1">
                <a:solidFill>
                  <a:srgbClr val="FFFFFF"/>
                </a:solidFill>
              </a:defRPr>
            </a:lvl1pPr>
            <a:lvl2pPr marL="0" indent="0">
              <a:lnSpc>
                <a:spcPct val="90000"/>
              </a:lnSpc>
              <a:spcBef>
                <a:spcPts val="600"/>
              </a:spcBef>
              <a:spcAft>
                <a:spcPts val="0"/>
              </a:spcAft>
              <a:buFontTx/>
              <a:buNone/>
              <a:defRPr sz="2800">
                <a:solidFill>
                  <a:srgbClr val="FFFFFF"/>
                </a:solidFill>
              </a:defRPr>
            </a:lvl2pPr>
          </a:lstStyle>
          <a:p>
            <a:pPr lvl="0"/>
            <a:r>
              <a:rPr lang="en-US"/>
              <a:t>Slide title</a:t>
            </a:r>
          </a:p>
          <a:p>
            <a:pPr lvl="1"/>
            <a:r>
              <a:rPr lang="en-US"/>
              <a:t>Second level</a:t>
            </a:r>
          </a:p>
        </p:txBody>
      </p:sp>
    </p:spTree>
    <p:extLst>
      <p:ext uri="{BB962C8B-B14F-4D97-AF65-F5344CB8AC3E}">
        <p14:creationId xmlns:p14="http://schemas.microsoft.com/office/powerpoint/2010/main" val="2950706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ppt_x"/>
                                          </p:val>
                                        </p:tav>
                                        <p:tav tm="100000">
                                          <p:val>
                                            <p:strVal val="#ppt_x"/>
                                          </p:val>
                                        </p:tav>
                                      </p:tavLst>
                                    </p:anim>
                                    <p:anim calcmode="lin" valueType="num">
                                      <p:cBhvr additive="base">
                                        <p:cTn id="8" dur="750" fill="hold"/>
                                        <p:tgtEl>
                                          <p:spTgt spid="10"/>
                                        </p:tgtEl>
                                        <p:attrNameLst>
                                          <p:attrName>ppt_y</p:attrName>
                                        </p:attrNameLst>
                                      </p:cBhvr>
                                      <p:tavLst>
                                        <p:tav tm="0">
                                          <p:val>
                                            <p:strVal val="0-#ppt_h/2"/>
                                          </p:val>
                                        </p:tav>
                                        <p:tav tm="100000">
                                          <p:val>
                                            <p:strVal val="#ppt_y"/>
                                          </p:val>
                                        </p:tav>
                                      </p:tavLst>
                                    </p:anim>
                                  </p:childTnLst>
                                </p:cTn>
                              </p:par>
                              <p:par>
                                <p:cTn id="9" presetID="22" presetClass="entr" presetSubtype="4" fill="hold" grpId="0" nodeType="withEffect">
                                  <p:stCondLst>
                                    <p:cond delay="75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500"/>
                                        <p:tgtEl>
                                          <p:spTgt spid="17"/>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42" presetClass="path" presetSubtype="0" decel="100000" fill="hold" grpId="1" nodeType="withEffect">
                                  <p:stCondLst>
                                    <p:cond delay="1000"/>
                                  </p:stCondLst>
                                  <p:childTnLst>
                                    <p:animMotion origin="layout" path="M 5.55556E-7 -0.03209 L 5.55556E-7 -2.23079E-6 " pathEditMode="relative" rAng="0" ptsTypes="AA">
                                      <p:cBhvr>
                                        <p:cTn id="16" dur="750" fill="hold"/>
                                        <p:tgtEl>
                                          <p:spTgt spid="11"/>
                                        </p:tgtEl>
                                        <p:attrNameLst>
                                          <p:attrName>ppt_x</p:attrName>
                                          <p:attrName>ppt_y</p:attrName>
                                        </p:attrNameLst>
                                      </p:cBhvr>
                                      <p:rCtr x="0" y="1604"/>
                                    </p:animMotion>
                                  </p:childTnLst>
                                </p:cTn>
                              </p:par>
                              <p:par>
                                <p:cTn id="17" presetID="22" presetClass="entr" presetSubtype="8" fill="hold" grpId="0" nodeType="withEffect">
                                  <p:stCondLst>
                                    <p:cond delay="75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p:tmplLst>
          <p:tmpl>
            <p:tnLst>
              <p:par>
                <p:cTn presetID="22" presetClass="entr" presetSubtype="8"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P spid="17" grpId="0" animBg="1">
        <p:tmplLst>
          <p:tmpl>
            <p:tnLst>
              <p:par>
                <p:cTn presetID="22" presetClass="entr" presetSubtype="4" fill="hold" nodeType="withEffect">
                  <p:stCondLst>
                    <p:cond delay="750"/>
                  </p:stCondLst>
                  <p:childTnLst>
                    <p:set>
                      <p:cBhvr>
                        <p:cTn dur="1" fill="hold">
                          <p:stCondLst>
                            <p:cond delay="0"/>
                          </p:stCondLst>
                        </p:cTn>
                        <p:tgtEl>
                          <p:spTgt spid="17"/>
                        </p:tgtEl>
                        <p:attrNameLst>
                          <p:attrName>style.visibility</p:attrName>
                        </p:attrNameLst>
                      </p:cBhvr>
                      <p:to>
                        <p:strVal val="visible"/>
                      </p:to>
                    </p:set>
                    <p:animEffect transition="in" filter="wipe(down)">
                      <p:cBhvr>
                        <p:cTn dur="500"/>
                        <p:tgtEl>
                          <p:spTgt spid="17"/>
                        </p:tgtEl>
                      </p:cBhvr>
                    </p:animEffect>
                  </p:childTnLst>
                </p:cTn>
              </p:par>
            </p:tnLst>
          </p:tmpl>
        </p:tmplLst>
      </p:bldP>
      <p:bldP spid="11" grpId="0" animBg="1"/>
      <p:bldP spid="11" grpId="1" animBg="1"/>
    </p:bldLst>
  </p:timing>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title and subtitle only">
    <p:spTree>
      <p:nvGrpSpPr>
        <p:cNvPr id="1" name=""/>
        <p:cNvGrpSpPr/>
        <p:nvPr/>
      </p:nvGrpSpPr>
      <p:grpSpPr>
        <a:xfrm>
          <a:off x="0" y="0"/>
          <a:ext cx="0" cy="0"/>
          <a:chOff x="0" y="0"/>
          <a:chExt cx="0" cy="0"/>
        </a:xfrm>
      </p:grpSpPr>
      <p:sp>
        <p:nvSpPr>
          <p:cNvPr id="4" name="Text Placeholder 10">
            <a:extLst>
              <a:ext uri="{FF2B5EF4-FFF2-40B4-BE49-F238E27FC236}">
                <a16:creationId xmlns:a16="http://schemas.microsoft.com/office/drawing/2014/main" id="{228680DD-4748-4FC6-963F-FBB599611577}"/>
              </a:ext>
            </a:extLst>
          </p:cNvPr>
          <p:cNvSpPr>
            <a:spLocks noGrp="1"/>
          </p:cNvSpPr>
          <p:nvPr>
            <p:ph type="body" sz="quarter" idx="14" hasCustomPrompt="1"/>
          </p:nvPr>
        </p:nvSpPr>
        <p:spPr>
          <a:xfrm>
            <a:off x="371476" y="396876"/>
            <a:ext cx="6732637" cy="868363"/>
          </a:xfrm>
        </p:spPr>
        <p:txBody>
          <a:bodyPr/>
          <a:lstStyle>
            <a:lvl1pPr>
              <a:lnSpc>
                <a:spcPct val="90000"/>
              </a:lnSpc>
              <a:spcBef>
                <a:spcPts val="0"/>
              </a:spcBef>
              <a:spcAft>
                <a:spcPts val="0"/>
              </a:spcAft>
              <a:defRPr sz="3600" b="1">
                <a:solidFill>
                  <a:schemeClr val="tx2"/>
                </a:solidFill>
              </a:defRPr>
            </a:lvl1pPr>
            <a:lvl2pPr marL="0" indent="0">
              <a:lnSpc>
                <a:spcPct val="90000"/>
              </a:lnSpc>
              <a:spcBef>
                <a:spcPts val="600"/>
              </a:spcBef>
              <a:spcAft>
                <a:spcPts val="0"/>
              </a:spcAft>
              <a:buFontTx/>
              <a:buNone/>
              <a:defRPr sz="2800"/>
            </a:lvl2pPr>
          </a:lstStyle>
          <a:p>
            <a:pPr lvl="0"/>
            <a:r>
              <a:rPr lang="en-US"/>
              <a:t>Slide title to be on 2 lines</a:t>
            </a:r>
          </a:p>
          <a:p>
            <a:pPr lvl="1"/>
            <a:r>
              <a:rPr lang="en-US"/>
              <a:t>Second level</a:t>
            </a:r>
          </a:p>
        </p:txBody>
      </p:sp>
      <p:sp>
        <p:nvSpPr>
          <p:cNvPr id="5"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1531897"/>
            <a:ext cx="324000" cy="50400"/>
          </a:xfrm>
          <a:prstGeom prst="roundRect">
            <a:avLst>
              <a:gd name="adj" fmla="val 50000"/>
            </a:avLst>
          </a:prstGeom>
          <a:solidFill>
            <a:schemeClr val="tx2"/>
          </a:solidFill>
          <a:ln w="3175">
            <a:solidFill>
              <a:schemeClr val="tx2"/>
            </a:solidFill>
          </a:ln>
        </p:spPr>
        <p:txBody>
          <a:bodyPr/>
          <a:lstStyle>
            <a:lvl1pPr>
              <a:defRPr sz="400">
                <a:noFill/>
              </a:defRPr>
            </a:lvl1pPr>
          </a:lstStyle>
          <a:p>
            <a:pPr lvl="0"/>
            <a:r>
              <a:rPr lang="en-US"/>
              <a:t>f</a:t>
            </a:r>
            <a:endParaRPr lang="en-AU"/>
          </a:p>
        </p:txBody>
      </p:sp>
    </p:spTree>
    <p:extLst>
      <p:ext uri="{BB962C8B-B14F-4D97-AF65-F5344CB8AC3E}">
        <p14:creationId xmlns:p14="http://schemas.microsoft.com/office/powerpoint/2010/main" val="1113894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tmplLst>
          <p:tmpl>
            <p:tnLst>
              <p:par>
                <p:cTn presetID="2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Lst>
      </p:bldP>
    </p:bldLst>
  </p:timing>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title only">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5" name="Title 1">
            <a:extLst>
              <a:ext uri="{FF2B5EF4-FFF2-40B4-BE49-F238E27FC236}">
                <a16:creationId xmlns:a16="http://schemas.microsoft.com/office/drawing/2014/main" id="{C0BDE0BA-E273-4CCE-9DCD-A6AD6A96308D}"/>
              </a:ext>
            </a:extLst>
          </p:cNvPr>
          <p:cNvSpPr>
            <a:spLocks noGrp="1"/>
          </p:cNvSpPr>
          <p:nvPr>
            <p:ph type="title" hasCustomPrompt="1"/>
          </p:nvPr>
        </p:nvSpPr>
        <p:spPr>
          <a:xfrm>
            <a:off x="371475" y="384794"/>
            <a:ext cx="6732000" cy="997196"/>
          </a:xfrm>
        </p:spPr>
        <p:txBody>
          <a:bodyPr vert="horz"/>
          <a:lstStyle>
            <a:lvl1pPr>
              <a:defRPr/>
            </a:lvl1pPr>
          </a:lstStyle>
          <a:p>
            <a:r>
              <a:rPr lang="en-US"/>
              <a:t>Slide title to be</a:t>
            </a:r>
            <a:br>
              <a:rPr lang="en-US"/>
            </a:br>
            <a:r>
              <a:rPr lang="en-US"/>
              <a:t>on 2 lines</a:t>
            </a:r>
            <a:endParaRPr lang="en-AU"/>
          </a:p>
        </p:txBody>
      </p:sp>
      <p:sp>
        <p:nvSpPr>
          <p:cNvPr id="6"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1531897"/>
            <a:ext cx="324000" cy="50400"/>
          </a:xfrm>
          <a:prstGeom prst="roundRect">
            <a:avLst>
              <a:gd name="adj" fmla="val 50000"/>
            </a:avLst>
          </a:prstGeom>
          <a:solidFill>
            <a:schemeClr val="tx2"/>
          </a:solidFill>
          <a:ln w="3175">
            <a:solidFill>
              <a:schemeClr val="tx2"/>
            </a:solidFill>
          </a:ln>
        </p:spPr>
        <p:txBody>
          <a:bodyPr/>
          <a:lstStyle>
            <a:lvl1pPr>
              <a:defRPr sz="400">
                <a:noFill/>
              </a:defRPr>
            </a:lvl1pPr>
          </a:lstStyle>
          <a:p>
            <a:pPr lvl="0"/>
            <a:r>
              <a:rPr lang="en-US"/>
              <a:t>f</a:t>
            </a:r>
            <a:endParaRPr lang="en-AU"/>
          </a:p>
        </p:txBody>
      </p:sp>
    </p:spTree>
    <p:extLst>
      <p:ext uri="{BB962C8B-B14F-4D97-AF65-F5344CB8AC3E}">
        <p14:creationId xmlns:p14="http://schemas.microsoft.com/office/powerpoint/2010/main" val="2235672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tmplLst>
          <p:tmpl>
            <p:tnLst>
              <p:par>
                <p:cTn presetID="2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left)">
                      <p:cBhvr>
                        <p:cTn dur="500"/>
                        <p:tgtEl>
                          <p:spTgt spid="6"/>
                        </p:tgtEl>
                      </p:cBhvr>
                    </p:animEffect>
                  </p:childTnLst>
                </p:cTn>
              </p:par>
            </p:tnLst>
          </p:tmpl>
        </p:tmplLst>
      </p:bldP>
    </p:bldLst>
  </p:timing>
  <p:extLst>
    <p:ext uri="{DCECCB84-F9BA-43D5-87BE-67443E8EF086}">
      <p15:sldGuideLst xmlns:p15="http://schemas.microsoft.com/office/powerpoint/2012/main">
        <p15:guide id="1" pos="3727">
          <p15:clr>
            <a:srgbClr val="FBAE40"/>
          </p15:clr>
        </p15:guide>
        <p15:guide id="2" pos="395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Tree>
    <p:extLst>
      <p:ext uri="{BB962C8B-B14F-4D97-AF65-F5344CB8AC3E}">
        <p14:creationId xmlns:p14="http://schemas.microsoft.com/office/powerpoint/2010/main" val="5779808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3" name="Date Placeholder 2"/>
          <p:cNvSpPr>
            <a:spLocks noGrp="1"/>
          </p:cNvSpPr>
          <p:nvPr>
            <p:ph type="dt" sz="half" idx="10"/>
          </p:nvPr>
        </p:nvSpPr>
        <p:spPr>
          <a:xfrm>
            <a:off x="9677401" y="6405036"/>
            <a:ext cx="1482051" cy="153888"/>
          </a:xfrm>
          <a:prstGeom prst="rect">
            <a:avLst/>
          </a:prstGeom>
        </p:spPr>
        <p:txBody>
          <a:bodyPr/>
          <a:lstStyle>
            <a:lvl1pPr>
              <a:defRPr>
                <a:latin typeface="+mn-lt"/>
                <a:ea typeface="+mn-ea"/>
                <a:cs typeface="+mn-cs"/>
                <a:sym typeface="Trebuchet MS" panose="020B0603020202020204" pitchFamily="34" charset="0"/>
              </a:defRPr>
            </a:lvl1pPr>
          </a:lstStyle>
          <a:p>
            <a:endParaRPr lang="en-US"/>
          </a:p>
        </p:txBody>
      </p:sp>
      <p:sp>
        <p:nvSpPr>
          <p:cNvPr id="7"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5" name="Title 4"/>
          <p:cNvSpPr>
            <a:spLocks noGrp="1"/>
          </p:cNvSpPr>
          <p:nvPr>
            <p:ph type="title" hasCustomPrompt="1"/>
          </p:nvPr>
        </p:nvSpPr>
        <p:spPr>
          <a:xfrm>
            <a:off x="371476" y="396876"/>
            <a:ext cx="6732637" cy="868363"/>
          </a:xfrm>
          <a:prstGeom prst="rect">
            <a:avLst/>
          </a:prstGeom>
        </p:spPr>
        <p:txBody>
          <a:bodyPr vert="horz" wrap="square" lIns="0" tIns="0" rIns="0" bIns="0" anchor="t" anchorCtr="0">
            <a:noAutofit/>
          </a:bodyPr>
          <a:lstStyle>
            <a:lvl1pPr marL="0" indent="0" algn="l">
              <a:lnSpc>
                <a:spcPct val="90000"/>
              </a:lnSpc>
              <a:spcBef>
                <a:spcPct val="0"/>
              </a:spcBef>
              <a:spcAft>
                <a:spcPts val="0"/>
              </a:spcAft>
              <a:defRPr sz="3600" b="1" i="0" u="none" kern="1200" spc="0">
                <a:solidFill>
                  <a:schemeClr val="tx2">
                    <a:lumMod val="100000"/>
                  </a:schemeClr>
                </a:solidFill>
                <a:latin typeface="+mj-lt"/>
                <a:ea typeface="+mj-ea"/>
                <a:cs typeface="+mj-cs"/>
                <a:sym typeface="Trebuchet MS" panose="020B0603020202020204" pitchFamily="34" charset="0"/>
              </a:defRPr>
            </a:lvl1pPr>
          </a:lstStyle>
          <a:p>
            <a:pPr lvl="0"/>
            <a:r>
              <a:rPr lang="en-US"/>
              <a:t>Click to add title</a:t>
            </a:r>
          </a:p>
        </p:txBody>
      </p:sp>
      <p:sp>
        <p:nvSpPr>
          <p:cNvPr id="34"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1531897"/>
            <a:ext cx="324000" cy="50400"/>
          </a:xfrm>
          <a:prstGeom prst="roundRect">
            <a:avLst>
              <a:gd name="adj" fmla="val 50000"/>
            </a:avLst>
          </a:prstGeom>
          <a:solidFill>
            <a:schemeClr val="tx2"/>
          </a:solidFill>
          <a:ln w="3175">
            <a:solidFill>
              <a:schemeClr val="tx2"/>
            </a:solidFill>
          </a:ln>
        </p:spPr>
        <p:txBody>
          <a:bodyPr/>
          <a:lstStyle>
            <a:lvl1pPr>
              <a:defRPr sz="400">
                <a:noFill/>
              </a:defRPr>
            </a:lvl1pPr>
          </a:lstStyle>
          <a:p>
            <a:pPr lvl="0"/>
            <a:r>
              <a:rPr lang="en-US"/>
              <a:t>f</a:t>
            </a:r>
            <a:endParaRPr lang="en-AU"/>
          </a:p>
        </p:txBody>
      </p:sp>
    </p:spTree>
    <p:extLst>
      <p:ext uri="{BB962C8B-B14F-4D97-AF65-F5344CB8AC3E}">
        <p14:creationId xmlns:p14="http://schemas.microsoft.com/office/powerpoint/2010/main" val="3945498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tmplLst>
          <p:tmpl>
            <p:tnLst>
              <p:par>
                <p:cTn presetID="22" presetClass="entr" presetSubtype="8" fill="hold" nodeType="with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left)">
                      <p:cBhvr>
                        <p:cTn dur="500"/>
                        <p:tgtEl>
                          <p:spTgt spid="34"/>
                        </p:tgtEl>
                      </p:cBhvr>
                    </p:animEffect>
                  </p:child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FCE4FFF-81B3-4CDA-B0A1-3363FFB22A6A}"/>
              </a:ext>
            </a:extLst>
          </p:cNvPr>
          <p:cNvSpPr>
            <a:spLocks noGrp="1"/>
          </p:cNvSpPr>
          <p:nvPr>
            <p:ph type="title" hasCustomPrompt="1"/>
          </p:nvPr>
        </p:nvSpPr>
        <p:spPr>
          <a:xfrm>
            <a:off x="371476" y="396876"/>
            <a:ext cx="6732637" cy="868363"/>
          </a:xfrm>
        </p:spPr>
        <p:txBody>
          <a:bodyPr vert="horz">
            <a:noAutofit/>
          </a:bodyPr>
          <a:lstStyle>
            <a:lvl1pPr>
              <a:defRPr sz="3600">
                <a:latin typeface="+mj-lt"/>
                <a:ea typeface="+mj-ea"/>
                <a:cs typeface="+mj-cs"/>
              </a:defRPr>
            </a:lvl1pPr>
          </a:lstStyle>
          <a:p>
            <a:r>
              <a:rPr lang="en-US"/>
              <a:t>Click to add title</a:t>
            </a: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371475" y="2085629"/>
            <a:ext cx="11412539" cy="4089131"/>
          </a:xfrm>
        </p:spPr>
        <p:txBody>
          <a:bodyPr/>
          <a:lstStyle>
            <a:lvl1pPr>
              <a:lnSpc>
                <a:spcPct val="100000"/>
              </a:lnSpc>
              <a:spcBef>
                <a:spcPts val="0"/>
              </a:spcBef>
              <a:spcAft>
                <a:spcPts val="0"/>
              </a:spcAft>
              <a:defRPr sz="2000">
                <a:latin typeface="+mn-lt"/>
                <a:ea typeface="+mn-ea"/>
                <a:cs typeface="+mn-cs"/>
              </a:defRPr>
            </a:lvl1pPr>
            <a:lvl2pPr>
              <a:lnSpc>
                <a:spcPct val="100000"/>
              </a:lnSpc>
              <a:spcBef>
                <a:spcPts val="0"/>
              </a:spcBef>
              <a:spcAft>
                <a:spcPts val="0"/>
              </a:spcAft>
              <a:defRPr sz="2000">
                <a:latin typeface="+mn-lt"/>
                <a:ea typeface="+mn-ea"/>
                <a:cs typeface="+mn-cs"/>
              </a:defRPr>
            </a:lvl2pPr>
            <a:lvl3pPr>
              <a:lnSpc>
                <a:spcPct val="100000"/>
              </a:lnSpc>
              <a:spcBef>
                <a:spcPts val="0"/>
              </a:spcBef>
              <a:spcAft>
                <a:spcPts val="0"/>
              </a:spcAft>
              <a:defRPr sz="2000">
                <a:latin typeface="+mn-lt"/>
                <a:ea typeface="+mn-ea"/>
                <a:cs typeface="+mn-cs"/>
              </a:defRPr>
            </a:lvl3pPr>
            <a:lvl4pPr>
              <a:lnSpc>
                <a:spcPct val="100000"/>
              </a:lnSpc>
              <a:spcBef>
                <a:spcPts val="0"/>
              </a:spcBef>
              <a:spcAft>
                <a:spcPts val="0"/>
              </a:spcAft>
              <a:defRPr sz="2800">
                <a:latin typeface="+mn-lt"/>
                <a:ea typeface="+mn-ea"/>
                <a:cs typeface="+mn-cs"/>
              </a:defRPr>
            </a:lvl4pPr>
            <a:lvl5pPr>
              <a:lnSpc>
                <a:spcPct val="100000"/>
              </a:lnSpc>
              <a:spcBef>
                <a:spcPts val="0"/>
              </a:spcBef>
              <a:spcAft>
                <a:spcPts val="0"/>
              </a:spcAft>
              <a:defRPr sz="2800">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11"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1531897"/>
            <a:ext cx="324000" cy="50400"/>
          </a:xfrm>
          <a:prstGeom prst="roundRect">
            <a:avLst>
              <a:gd name="adj" fmla="val 50000"/>
            </a:avLst>
          </a:prstGeom>
          <a:solidFill>
            <a:schemeClr val="tx2"/>
          </a:solidFill>
          <a:ln w="3175">
            <a:solidFill>
              <a:schemeClr val="tx2"/>
            </a:solidFill>
          </a:ln>
        </p:spPr>
        <p:txBody>
          <a:bodyPr/>
          <a:lstStyle>
            <a:lvl1pPr>
              <a:defRPr sz="400">
                <a:noFill/>
              </a:defRPr>
            </a:lvl1pPr>
          </a:lstStyle>
          <a:p>
            <a:pPr lvl="0"/>
            <a:r>
              <a:rPr lang="en-US"/>
              <a:t>f</a:t>
            </a:r>
            <a:endParaRPr lang="en-AU"/>
          </a:p>
        </p:txBody>
      </p:sp>
    </p:spTree>
    <p:extLst>
      <p:ext uri="{BB962C8B-B14F-4D97-AF65-F5344CB8AC3E}">
        <p14:creationId xmlns:p14="http://schemas.microsoft.com/office/powerpoint/2010/main" val="34956678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tmplLst>
          <p:tmpl>
            <p:tnLst>
              <p:par>
                <p:cTn presetID="22" presetClass="entr" presetSubtype="8"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wipe(left)">
                      <p:cBhvr>
                        <p:cTn dur="500"/>
                        <p:tgtEl>
                          <p:spTgt spid="11"/>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endParaRPr>
          </a:p>
        </p:txBody>
      </p:sp>
      <p:sp>
        <p:nvSpPr>
          <p:cNvPr id="3" name="Date Placeholder 2"/>
          <p:cNvSpPr>
            <a:spLocks noGrp="1"/>
          </p:cNvSpPr>
          <p:nvPr>
            <p:ph type="dt" sz="half" idx="10"/>
          </p:nvPr>
        </p:nvSpPr>
        <p:spPr>
          <a:xfrm>
            <a:off x="9677401" y="6405036"/>
            <a:ext cx="1482051" cy="153888"/>
          </a:xfrm>
          <a:prstGeom prst="rect">
            <a:avLst/>
          </a:prstGeom>
        </p:spPr>
        <p:txBody>
          <a:bodyPr/>
          <a:lstStyle>
            <a:lvl1pPr>
              <a:defRPr>
                <a:latin typeface="+mn-lt"/>
                <a:ea typeface="+mn-ea"/>
                <a:cs typeface="+mn-cs"/>
                <a:sym typeface="Trebuchet MS" panose="020B0603020202020204" pitchFamily="34" charset="0"/>
              </a:defRPr>
            </a:lvl1pPr>
          </a:lstStyle>
          <a:p>
            <a:endParaRPr lang="en-US"/>
          </a:p>
        </p:txBody>
      </p:sp>
      <p:sp>
        <p:nvSpPr>
          <p:cNvPr id="9" name="Title 1"/>
          <p:cNvSpPr>
            <a:spLocks noGrp="1"/>
          </p:cNvSpPr>
          <p:nvPr>
            <p:ph type="title" hasCustomPrompt="1"/>
          </p:nvPr>
        </p:nvSpPr>
        <p:spPr bwMode="ltGray">
          <a:xfrm>
            <a:off x="371475" y="1544273"/>
            <a:ext cx="3452400" cy="1495795"/>
          </a:xfrm>
          <a:noFill/>
        </p:spPr>
        <p:txBody>
          <a:bodyPr vert="horz" wrap="square" lIns="0" tIns="0" rIns="320040" bIns="0" anchor="b">
            <a:noAutofit/>
          </a:bodyPr>
          <a:lstStyle>
            <a:lvl1pPr>
              <a:defRPr sz="3200">
                <a:solidFill>
                  <a:schemeClr val="tx2"/>
                </a:solidFill>
                <a:latin typeface="+mj-lt"/>
                <a:ea typeface="+mj-ea"/>
                <a:cs typeface="+mj-cs"/>
              </a:defRPr>
            </a:lvl1pPr>
          </a:lstStyle>
          <a:p>
            <a:r>
              <a:rPr lang="en-US"/>
              <a:t>Click to add title</a:t>
            </a:r>
          </a:p>
        </p:txBody>
      </p:sp>
      <p:sp>
        <p:nvSpPr>
          <p:cNvPr id="11"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Tree>
    <p:extLst>
      <p:ext uri="{BB962C8B-B14F-4D97-AF65-F5344CB8AC3E}">
        <p14:creationId xmlns:p14="http://schemas.microsoft.com/office/powerpoint/2010/main" val="15206131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371473" y="2668041"/>
            <a:ext cx="11412539" cy="3201027"/>
          </a:xfrm>
          <a:prstGeom prst="rect">
            <a:avLst/>
          </a:prstGeom>
          <a:ln w="9525">
            <a:solidFill>
              <a:schemeClr val="bg1"/>
            </a:solidFill>
          </a:ln>
        </p:spPr>
        <p:txBody>
          <a:bodyPr vert="horz" lIns="274320" tIns="274320" rIns="274320" bIns="137160" anchor="b">
            <a:noAutofit/>
          </a:bodyPr>
          <a:lstStyle>
            <a:lvl1pPr marL="0" algn="l" defTabSz="914377"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sp>
        <p:nvSpPr>
          <p:cNvPr id="4" name="TextBox 3"/>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a:xfrm>
            <a:off x="9677401" y="6405036"/>
            <a:ext cx="1482051" cy="153888"/>
          </a:xfrm>
          <a:prstGeom prst="rect">
            <a:avLst/>
          </a:prstGeo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12"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59" name="Rectangle 58"/>
          <p:cNvSpPr/>
          <p:nvPr userDrawn="1"/>
        </p:nvSpPr>
        <p:spPr bwMode="white">
          <a:xfrm>
            <a:off x="371475"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817296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5" name="TextBox 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1" y="6405036"/>
            <a:ext cx="1482051" cy="153888"/>
          </a:xfrm>
          <a:prstGeom prst="rect">
            <a:avLst/>
          </a:prstGeo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147" name="Title 1"/>
          <p:cNvSpPr>
            <a:spLocks noGrp="1"/>
          </p:cNvSpPr>
          <p:nvPr>
            <p:ph type="title" hasCustomPrompt="1"/>
          </p:nvPr>
        </p:nvSpPr>
        <p:spPr bwMode="blackWhite">
          <a:xfrm>
            <a:off x="371473" y="3826800"/>
            <a:ext cx="11412539" cy="2041200"/>
          </a:xfrm>
        </p:spPr>
        <p:txBody>
          <a:bodyPr vert="horz" anchor="t">
            <a:noAutofit/>
          </a:bodyPr>
          <a:lstStyle>
            <a:lvl1pPr>
              <a:defRPr sz="5400">
                <a:solidFill>
                  <a:schemeClr val="bg1"/>
                </a:solidFill>
                <a:latin typeface="+mj-lt"/>
                <a:ea typeface="+mj-ea"/>
                <a:cs typeface="+mj-cs"/>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371476" y="3680016"/>
            <a:ext cx="11823727"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6621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V="1">
            <a:off x="4064995" y="0"/>
            <a:ext cx="416951" cy="6858000"/>
          </a:xfrm>
          <a:prstGeom prst="rect">
            <a:avLst/>
          </a:prstGeom>
        </p:spPr>
      </p:pic>
      <p:sp>
        <p:nvSpPr>
          <p:cNvPr id="17" name="Date Placeholder 1"/>
          <p:cNvSpPr>
            <a:spLocks noGrp="1"/>
          </p:cNvSpPr>
          <p:nvPr>
            <p:ph type="dt" sz="half" idx="31"/>
          </p:nvPr>
        </p:nvSpPr>
        <p:spPr>
          <a:xfrm>
            <a:off x="9677401" y="6405036"/>
            <a:ext cx="1482051" cy="153888"/>
          </a:xfrm>
          <a:prstGeom prst="rect">
            <a:avLst/>
          </a:prstGeo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25"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6" name="Rectangle 25"/>
          <p:cNvSpPr/>
          <p:nvPr userDrawn="1"/>
        </p:nvSpPr>
        <p:spPr bwMode="white">
          <a:xfrm>
            <a:off x="1"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7" name="Title 4"/>
          <p:cNvSpPr>
            <a:spLocks noGrp="1"/>
          </p:cNvSpPr>
          <p:nvPr>
            <p:ph type="title" hasCustomPrompt="1"/>
          </p:nvPr>
        </p:nvSpPr>
        <p:spPr>
          <a:xfrm>
            <a:off x="371477" y="2681103"/>
            <a:ext cx="3127881" cy="1495795"/>
          </a:xfrm>
          <a:prstGeom prst="rect">
            <a:avLst/>
          </a:prstGeom>
        </p:spPr>
        <p:txBody>
          <a:bodyPr vert="horz" anchor="ctr">
            <a:noAutofit/>
          </a:bodyPr>
          <a:lstStyle>
            <a:lvl1pPr>
              <a:defRPr sz="3200">
                <a:solidFill>
                  <a:schemeClr val="tx2"/>
                </a:solidFill>
                <a:latin typeface="+mj-lt"/>
                <a:ea typeface="+mj-ea"/>
                <a:cs typeface="+mj-cs"/>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152715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V="1">
            <a:off x="7165607" y="0"/>
            <a:ext cx="416951" cy="6858000"/>
          </a:xfrm>
          <a:prstGeom prst="rect">
            <a:avLst/>
          </a:prstGeom>
        </p:spPr>
      </p:pic>
      <p:sp>
        <p:nvSpPr>
          <p:cNvPr id="13" name="Rectangle 12"/>
          <p:cNvSpPr/>
          <p:nvPr userDrawn="1"/>
        </p:nvSpPr>
        <p:spPr bwMode="white">
          <a:xfrm>
            <a:off x="1"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Date Placeholder 2"/>
          <p:cNvSpPr>
            <a:spLocks noGrp="1"/>
          </p:cNvSpPr>
          <p:nvPr>
            <p:ph type="dt" sz="half" idx="10"/>
          </p:nvPr>
        </p:nvSpPr>
        <p:spPr>
          <a:xfrm>
            <a:off x="9677401" y="6405036"/>
            <a:ext cx="1482051" cy="153888"/>
          </a:xfrm>
          <a:prstGeom prst="rect">
            <a:avLst/>
          </a:prstGeo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20"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7" name="TextBox 16"/>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3" name="Title 3"/>
          <p:cNvSpPr>
            <a:spLocks noGrp="1"/>
          </p:cNvSpPr>
          <p:nvPr>
            <p:ph type="title" hasCustomPrompt="1"/>
          </p:nvPr>
        </p:nvSpPr>
        <p:spPr>
          <a:xfrm>
            <a:off x="371475" y="396876"/>
            <a:ext cx="6256800" cy="868363"/>
          </a:xfrm>
          <a:prstGeom prst="rect">
            <a:avLst/>
          </a:prstGeom>
        </p:spPr>
        <p:txBody>
          <a:bodyPr vert="horz" wrap="square" lIns="0" tIns="0" rIns="0" bIns="0" anchor="t" anchorCtr="0">
            <a:noAutofit/>
          </a:bodyPr>
          <a:lstStyle>
            <a:lvl1pPr marL="0" indent="0" algn="l">
              <a:lnSpc>
                <a:spcPct val="90000"/>
              </a:lnSpc>
              <a:spcBef>
                <a:spcPct val="0"/>
              </a:spcBef>
              <a:spcAft>
                <a:spcPts val="0"/>
              </a:spcAft>
              <a:defRPr sz="3600" b="1" i="0" u="none" kern="1200" spc="0">
                <a:solidFill>
                  <a:schemeClr val="tx2">
                    <a:lumMod val="100000"/>
                  </a:schemeClr>
                </a:solidFill>
                <a:latin typeface="+mj-lt"/>
                <a:ea typeface="+mj-ea"/>
                <a:cs typeface="+mj-cs"/>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34743064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70" y="0"/>
            <a:ext cx="416951" cy="6858000"/>
          </a:xfrm>
          <a:prstGeom prst="rect">
            <a:avLst/>
          </a:prstGeom>
        </p:spPr>
      </p:pic>
      <p:sp>
        <p:nvSpPr>
          <p:cNvPr id="11" name="Title 4"/>
          <p:cNvSpPr>
            <a:spLocks noGrp="1"/>
          </p:cNvSpPr>
          <p:nvPr>
            <p:ph type="title" hasCustomPrompt="1"/>
          </p:nvPr>
        </p:nvSpPr>
        <p:spPr>
          <a:xfrm>
            <a:off x="371477" y="2681103"/>
            <a:ext cx="3127881" cy="1495795"/>
          </a:xfrm>
          <a:prstGeom prst="rect">
            <a:avLst/>
          </a:prstGeom>
        </p:spPr>
        <p:txBody>
          <a:bodyPr vert="horz" anchor="ctr">
            <a:noAutofit/>
          </a:bodyPr>
          <a:lstStyle>
            <a:lvl1pPr>
              <a:defRPr sz="32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12" name="Date Placeholder 1"/>
          <p:cNvSpPr>
            <a:spLocks noGrp="1"/>
          </p:cNvSpPr>
          <p:nvPr>
            <p:ph type="dt" sz="half" idx="29"/>
          </p:nvPr>
        </p:nvSpPr>
        <p:spPr>
          <a:xfrm>
            <a:off x="9677401" y="6405036"/>
            <a:ext cx="1482051" cy="153888"/>
          </a:xfrm>
          <a:prstGeom prst="rect">
            <a:avLst/>
          </a:prstGeom>
        </p:spPr>
        <p:txBody>
          <a:bodyPr/>
          <a:lstStyle>
            <a:lvl1pPr>
              <a:defRPr>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9738572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5689583"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3" name="Picture Placeholder 18"/>
          <p:cNvSpPr>
            <a:spLocks noGrp="1"/>
          </p:cNvSpPr>
          <p:nvPr>
            <p:ph type="pic" sz="quarter" idx="14" hasCustomPrompt="1"/>
          </p:nvPr>
        </p:nvSpPr>
        <p:spPr>
          <a:xfrm>
            <a:off x="6092022" y="0"/>
            <a:ext cx="6099977" cy="6858000"/>
          </a:xfrm>
          <a:prstGeom prst="rect">
            <a:avLst/>
          </a:prstGeom>
          <a:noFill/>
        </p:spPr>
        <p:txBody>
          <a:bodyPr lIns="914400" tIns="914400" rIns="914400" bIns="914400"/>
          <a:lstStyle>
            <a:lvl1pPr algn="ctr">
              <a:defRPr sz="1800"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371475" y="1785600"/>
            <a:ext cx="4388400" cy="3286800"/>
          </a:xfrm>
          <a:prstGeom prst="rect">
            <a:avLst/>
          </a:prstGeom>
          <a:noFill/>
        </p:spPr>
        <p:txBody>
          <a:bodyPr vert="horz" wrap="square" lIns="0" tIns="0" rIns="320040" bIns="0" anchor="ctr">
            <a:noAutofit/>
          </a:bodyPr>
          <a:lstStyle>
            <a:lvl1pPr>
              <a:defRPr sz="44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6" name="Date Placeholder 2"/>
          <p:cNvSpPr>
            <a:spLocks noGrp="1"/>
          </p:cNvSpPr>
          <p:nvPr>
            <p:ph type="dt" sz="half" idx="15"/>
          </p:nvPr>
        </p:nvSpPr>
        <p:spPr>
          <a:xfrm>
            <a:off x="9677401" y="6405036"/>
            <a:ext cx="1482051" cy="153888"/>
          </a:xfrm>
          <a:prstGeom prst="rect">
            <a:avLst/>
          </a:prstGeom>
        </p:spPr>
        <p:txBody>
          <a:bodyPr/>
          <a:lstStyle>
            <a:lvl1pPr>
              <a:defRPr>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21"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Tree>
    <p:extLst>
      <p:ext uri="{BB962C8B-B14F-4D97-AF65-F5344CB8AC3E}">
        <p14:creationId xmlns:p14="http://schemas.microsoft.com/office/powerpoint/2010/main" val="630901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7409850" y="0"/>
            <a:ext cx="416951" cy="6858000"/>
          </a:xfrm>
          <a:prstGeom prst="rect">
            <a:avLst/>
          </a:prstGeom>
        </p:spPr>
      </p:pic>
      <p:sp>
        <p:nvSpPr>
          <p:cNvPr id="10" name="Rectangle 9"/>
          <p:cNvSpPr/>
          <p:nvPr userDrawn="1"/>
        </p:nvSpPr>
        <p:spPr bwMode="gray">
          <a:xfrm>
            <a:off x="7819545"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1" name="Picture Placeholder 5"/>
          <p:cNvSpPr>
            <a:spLocks noGrp="1"/>
          </p:cNvSpPr>
          <p:nvPr>
            <p:ph type="pic" sz="quarter" idx="11" hasCustomPrompt="1"/>
          </p:nvPr>
        </p:nvSpPr>
        <p:spPr>
          <a:xfrm>
            <a:off x="7820026"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2" name="Date Placeholder 2"/>
          <p:cNvSpPr>
            <a:spLocks noGrp="1"/>
          </p:cNvSpPr>
          <p:nvPr>
            <p:ph type="dt" sz="half" idx="12"/>
          </p:nvPr>
        </p:nvSpPr>
        <p:spPr>
          <a:xfrm>
            <a:off x="9677401" y="6405036"/>
            <a:ext cx="1482051" cy="153888"/>
          </a:xfrm>
          <a:prstGeom prst="rect">
            <a:avLst/>
          </a:prstGeom>
        </p:spPr>
        <p:txBody>
          <a:bodyPr/>
          <a:lstStyle>
            <a:lvl1pPr>
              <a:defRPr>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15" name="Copyright" hidden="1"/>
          <p:cNvSpPr txBox="1"/>
          <p:nvPr userDrawn="1"/>
        </p:nvSpPr>
        <p:spPr>
          <a:xfrm rot="16200000">
            <a:off x="9486902" y="3917291"/>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14" name="Title 1"/>
          <p:cNvSpPr>
            <a:spLocks noGrp="1"/>
          </p:cNvSpPr>
          <p:nvPr>
            <p:ph type="title" hasCustomPrompt="1"/>
          </p:nvPr>
        </p:nvSpPr>
        <p:spPr bwMode="blackWhite">
          <a:xfrm>
            <a:off x="371475" y="1804651"/>
            <a:ext cx="6247552" cy="3286800"/>
          </a:xfrm>
          <a:prstGeom prst="rect">
            <a:avLst/>
          </a:prstGeom>
        </p:spPr>
        <p:txBody>
          <a:bodyPr vert="horz" anchor="ctr">
            <a:noAutofit/>
          </a:bodyPr>
          <a:lstStyle>
            <a:lvl1pPr>
              <a:defRPr sz="4400">
                <a:solidFill>
                  <a:schemeClr val="bg1"/>
                </a:solidFill>
                <a:latin typeface="+mj-lt"/>
                <a:ea typeface="+mj-ea"/>
                <a:cs typeface="+mj-cs"/>
                <a:sym typeface="Trebuchet MS" panose="020B0603020202020204" pitchFamily="34" charset="0"/>
              </a:defRPr>
            </a:lvl1pPr>
          </a:lstStyle>
          <a:p>
            <a:r>
              <a:rPr lang="en-US"/>
              <a:t>Click to edit title</a:t>
            </a:r>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13322253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16"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5" name="Date Placeholder 4"/>
          <p:cNvSpPr>
            <a:spLocks noGrp="1"/>
          </p:cNvSpPr>
          <p:nvPr>
            <p:ph type="dt" sz="half" idx="10"/>
          </p:nvPr>
        </p:nvSpPr>
        <p:spPr>
          <a:xfrm>
            <a:off x="9677401" y="6405036"/>
            <a:ext cx="1482051" cy="153888"/>
          </a:xfrm>
          <a:prstGeom prst="rect">
            <a:avLst/>
          </a:prstGeo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1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7" name="Title 2"/>
          <p:cNvSpPr>
            <a:spLocks noGrp="1"/>
          </p:cNvSpPr>
          <p:nvPr>
            <p:ph type="title" hasCustomPrompt="1"/>
          </p:nvPr>
        </p:nvSpPr>
        <p:spPr>
          <a:xfrm>
            <a:off x="371475" y="2764205"/>
            <a:ext cx="2478639" cy="1314311"/>
          </a:xfrm>
          <a:prstGeom prst="rect">
            <a:avLst/>
          </a:prstGeom>
        </p:spPr>
        <p:txBody>
          <a:bodyPr vert="horz" anchor="ctr">
            <a:noAutofit/>
          </a:bodyPr>
          <a:lstStyle>
            <a:lvl1pPr>
              <a:defRPr sz="3200" baseline="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32441" y="3590399"/>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3694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71475" y="2764205"/>
            <a:ext cx="2478639" cy="1314311"/>
          </a:xfrm>
        </p:spPr>
        <p:txBody>
          <a:bodyPr vert="horz" anchor="ctr" anchorCtr="0">
            <a:noAutofit/>
          </a:bodyPr>
          <a:lstStyle>
            <a:lvl1pPr>
              <a:defRPr sz="3200" baseline="0">
                <a:solidFill>
                  <a:srgbClr val="FFFFFF"/>
                </a:solidFill>
                <a:latin typeface="+mj-lt"/>
                <a:ea typeface="+mj-ea"/>
                <a:cs typeface="+mj-cs"/>
              </a:defRPr>
            </a:lvl1pPr>
          </a:lstStyle>
          <a:p>
            <a:r>
              <a:rPr lang="en-US"/>
              <a:t>Click to add title</a:t>
            </a:r>
          </a:p>
        </p:txBody>
      </p:sp>
      <p:sp>
        <p:nvSpPr>
          <p:cNvPr id="13" name="Date Placeholder 3"/>
          <p:cNvSpPr>
            <a:spLocks noGrp="1"/>
          </p:cNvSpPr>
          <p:nvPr>
            <p:ph type="dt" sz="half" idx="2"/>
          </p:nvPr>
        </p:nvSpPr>
        <p:spPr>
          <a:xfrm>
            <a:off x="9677401"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6216" b="7716"/>
          <a:stretch/>
        </p:blipFill>
        <p:spPr>
          <a:xfrm rot="120000">
            <a:off x="2174641" y="3402829"/>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17121217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TextBox 4"/>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8" name="Date Placeholder 7"/>
          <p:cNvSpPr>
            <a:spLocks noGrp="1"/>
          </p:cNvSpPr>
          <p:nvPr>
            <p:ph type="dt" sz="half" idx="11"/>
          </p:nvPr>
        </p:nvSpPr>
        <p:spPr>
          <a:xfrm>
            <a:off x="9677401" y="6405036"/>
            <a:ext cx="1482051" cy="153888"/>
          </a:xfrm>
          <a:prstGeom prst="rect">
            <a:avLst/>
          </a:prstGeo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12"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71476" y="1785600"/>
            <a:ext cx="4062235" cy="3286800"/>
          </a:xfrm>
          <a:prstGeom prst="rect">
            <a:avLst/>
          </a:prstGeom>
        </p:spPr>
        <p:txBody>
          <a:bodyPr vert="horz" anchor="ctr">
            <a:noAutofit/>
          </a:bodyPr>
          <a:lstStyle>
            <a:lvl1pPr>
              <a:defRPr sz="4400"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81526"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279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71476" y="1785600"/>
            <a:ext cx="4062235" cy="3286800"/>
          </a:xfrm>
          <a:prstGeom prst="rect">
            <a:avLst/>
          </a:prstGeom>
        </p:spPr>
        <p:txBody>
          <a:bodyPr vert="horz" anchor="ctr">
            <a:noAutofit/>
          </a:bodyPr>
          <a:lstStyle>
            <a:lvl1pPr>
              <a:defRPr sz="4400"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1"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7562" b="6867"/>
          <a:stretch/>
        </p:blipFill>
        <p:spPr>
          <a:xfrm>
            <a:off x="3578059" y="3416301"/>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22788646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8" name="Date Placeholder 7"/>
          <p:cNvSpPr>
            <a:spLocks noGrp="1"/>
          </p:cNvSpPr>
          <p:nvPr>
            <p:ph type="dt" sz="half" idx="16"/>
          </p:nvPr>
        </p:nvSpPr>
        <p:spPr>
          <a:xfrm>
            <a:off x="9677401" y="6405036"/>
            <a:ext cx="1482051" cy="153888"/>
          </a:xfrm>
          <a:prstGeom prst="rect">
            <a:avLst/>
          </a:prstGeo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18"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4" name="Pentagon 8"/>
          <p:cNvSpPr/>
          <p:nvPr userDrawn="1"/>
        </p:nvSpPr>
        <p:spPr bwMode="white">
          <a:xfrm>
            <a:off x="0" y="0"/>
            <a:ext cx="6363547"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6" name="Title 2"/>
          <p:cNvSpPr>
            <a:spLocks noGrp="1"/>
          </p:cNvSpPr>
          <p:nvPr>
            <p:ph type="title" hasCustomPrompt="1"/>
          </p:nvPr>
        </p:nvSpPr>
        <p:spPr>
          <a:xfrm>
            <a:off x="371475" y="396876"/>
            <a:ext cx="4673647" cy="868363"/>
          </a:xfrm>
          <a:prstGeom prst="rect">
            <a:avLst/>
          </a:prstGeom>
        </p:spPr>
        <p:txBody>
          <a:bodyPr vert="horz" wrap="square" lIns="0" tIns="0" rIns="0" bIns="0" anchor="t" anchorCtr="0">
            <a:noAutofit/>
          </a:bodyPr>
          <a:lstStyle>
            <a:lvl1pPr marL="0" indent="0" algn="l">
              <a:lnSpc>
                <a:spcPct val="90000"/>
              </a:lnSpc>
              <a:spcBef>
                <a:spcPct val="0"/>
              </a:spcBef>
              <a:spcAft>
                <a:spcPts val="0"/>
              </a:spcAft>
              <a:defRPr sz="3600" b="1" i="0" u="none" kern="1200" spc="0">
                <a:solidFill>
                  <a:schemeClr val="tx2">
                    <a:lumMod val="100000"/>
                  </a:schemeClr>
                </a:solidFill>
                <a:latin typeface="+mj-lt"/>
                <a:ea typeface="+mj-ea"/>
                <a:cs typeface="+mj-cs"/>
                <a:sym typeface="Trebuchet MS" panose="020B0603020202020204" pitchFamily="34" charset="0"/>
              </a:defRPr>
            </a:lvl1pPr>
          </a:lstStyle>
          <a:p>
            <a:pPr lvl="0"/>
            <a:r>
              <a:rPr lang="en-US"/>
              <a:t>Click to add title</a:t>
            </a:r>
          </a:p>
        </p:txBody>
      </p:sp>
      <p:pic>
        <p:nvPicPr>
          <p:cNvPr id="9" name="Picture 8"/>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29246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14" name="Pentagon 8"/>
          <p:cNvSpPr/>
          <p:nvPr userDrawn="1"/>
        </p:nvSpPr>
        <p:spPr bwMode="white">
          <a:xfrm>
            <a:off x="0"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6" name="Title 2"/>
          <p:cNvSpPr>
            <a:spLocks noGrp="1"/>
          </p:cNvSpPr>
          <p:nvPr>
            <p:ph type="title" hasCustomPrompt="1"/>
          </p:nvPr>
        </p:nvSpPr>
        <p:spPr>
          <a:xfrm>
            <a:off x="371475" y="396876"/>
            <a:ext cx="4673647" cy="868363"/>
          </a:xfrm>
          <a:prstGeom prst="rect">
            <a:avLst/>
          </a:prstGeom>
        </p:spPr>
        <p:txBody>
          <a:bodyPr vert="horz" wrap="square" lIns="0" tIns="0" rIns="0" bIns="0" anchor="t" anchorCtr="0">
            <a:noAutofit/>
          </a:bodyPr>
          <a:lstStyle>
            <a:lvl1pPr marL="0" indent="0" algn="l">
              <a:lnSpc>
                <a:spcPct val="90000"/>
              </a:lnSpc>
              <a:spcBef>
                <a:spcPct val="0"/>
              </a:spcBef>
              <a:spcAft>
                <a:spcPts val="0"/>
              </a:spcAft>
              <a:defRPr sz="3600" b="1" i="0" u="none" kern="1200" spc="0">
                <a:solidFill>
                  <a:srgbClr val="FFFFFF"/>
                </a:solidFill>
                <a:latin typeface="+mj-lt"/>
                <a:ea typeface="+mj-ea"/>
                <a:cs typeface="+mj-cs"/>
                <a:sym typeface="Trebuchet MS" panose="020B0603020202020204" pitchFamily="34" charset="0"/>
              </a:defRPr>
            </a:lvl1pPr>
          </a:lstStyle>
          <a:p>
            <a:pPr lvl="0"/>
            <a:r>
              <a:rPr lang="en-US"/>
              <a:t>Click to add title</a:t>
            </a:r>
          </a:p>
        </p:txBody>
      </p:sp>
      <p:sp>
        <p:nvSpPr>
          <p:cNvPr id="12" name="Date Placeholder 3"/>
          <p:cNvSpPr>
            <a:spLocks noGrp="1"/>
          </p:cNvSpPr>
          <p:nvPr>
            <p:ph type="dt" sz="half" idx="2"/>
          </p:nvPr>
        </p:nvSpPr>
        <p:spPr>
          <a:xfrm>
            <a:off x="9677401"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13" name="TextBox 12"/>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9052" b="6867"/>
          <a:stretch/>
        </p:blipFill>
        <p:spPr>
          <a:xfrm rot="120000">
            <a:off x="4460172" y="3407805"/>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13657827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12" name="Freeform 18"/>
          <p:cNvSpPr/>
          <p:nvPr userDrawn="1"/>
        </p:nvSpPr>
        <p:spPr bwMode="white">
          <a:xfrm>
            <a:off x="1"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3" name="Date Placeholder 4"/>
          <p:cNvSpPr>
            <a:spLocks noGrp="1"/>
          </p:cNvSpPr>
          <p:nvPr>
            <p:ph type="dt" sz="half" idx="10"/>
          </p:nvPr>
        </p:nvSpPr>
        <p:spPr>
          <a:xfrm>
            <a:off x="9677401" y="6405036"/>
            <a:ext cx="1482051" cy="153888"/>
          </a:xfrm>
          <a:prstGeom prst="rect">
            <a:avLst/>
          </a:prstGeo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3"/>
          <p:cNvSpPr>
            <a:spLocks noGrp="1"/>
          </p:cNvSpPr>
          <p:nvPr>
            <p:ph type="title" hasCustomPrompt="1"/>
          </p:nvPr>
        </p:nvSpPr>
        <p:spPr>
          <a:xfrm>
            <a:off x="371475" y="396876"/>
            <a:ext cx="6256800" cy="868363"/>
          </a:xfrm>
          <a:prstGeom prst="rect">
            <a:avLst/>
          </a:prstGeom>
        </p:spPr>
        <p:txBody>
          <a:bodyPr vert="horz" wrap="square" lIns="0" tIns="0" rIns="0" bIns="0" anchor="t" anchorCtr="0">
            <a:noAutofit/>
          </a:bodyPr>
          <a:lstStyle>
            <a:lvl1pPr marL="0" indent="0" algn="l">
              <a:lnSpc>
                <a:spcPct val="90000"/>
              </a:lnSpc>
              <a:spcBef>
                <a:spcPct val="0"/>
              </a:spcBef>
              <a:spcAft>
                <a:spcPts val="0"/>
              </a:spcAft>
              <a:defRPr sz="3600" b="1" i="0" u="none" kern="1200" spc="0">
                <a:solidFill>
                  <a:schemeClr val="tx2">
                    <a:lumMod val="100000"/>
                  </a:schemeClr>
                </a:solidFill>
                <a:latin typeface="+mj-lt"/>
                <a:ea typeface="+mj-ea"/>
                <a:cs typeface="+mj-cs"/>
                <a:sym typeface="Trebuchet MS" panose="020B0603020202020204" pitchFamily="34" charset="0"/>
              </a:defRPr>
            </a:lvl1pPr>
          </a:lstStyle>
          <a:p>
            <a:pPr lvl="0"/>
            <a:r>
              <a:rPr lang="en-US"/>
              <a:t>Click to add title</a:t>
            </a:r>
          </a:p>
        </p:txBody>
      </p:sp>
      <p:pic>
        <p:nvPicPr>
          <p:cNvPr id="16" name="Picture 1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490339"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86394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12" name="Freeform 18"/>
          <p:cNvSpPr/>
          <p:nvPr userDrawn="1"/>
        </p:nvSpPr>
        <p:spPr bwMode="white">
          <a:xfrm>
            <a:off x="1"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1" name="Title 3"/>
          <p:cNvSpPr>
            <a:spLocks noGrp="1"/>
          </p:cNvSpPr>
          <p:nvPr>
            <p:ph type="title" hasCustomPrompt="1"/>
          </p:nvPr>
        </p:nvSpPr>
        <p:spPr>
          <a:xfrm>
            <a:off x="371475" y="396876"/>
            <a:ext cx="6256800" cy="868363"/>
          </a:xfrm>
          <a:prstGeom prst="rect">
            <a:avLst/>
          </a:prstGeom>
        </p:spPr>
        <p:txBody>
          <a:bodyPr vert="horz" wrap="square" lIns="0" tIns="0" rIns="0" bIns="0" anchor="t" anchorCtr="0">
            <a:noAutofit/>
          </a:bodyPr>
          <a:lstStyle>
            <a:lvl1pPr marL="0" indent="0" algn="l">
              <a:lnSpc>
                <a:spcPct val="90000"/>
              </a:lnSpc>
              <a:spcBef>
                <a:spcPct val="0"/>
              </a:spcBef>
              <a:spcAft>
                <a:spcPts val="0"/>
              </a:spcAft>
              <a:defRPr sz="3600" b="1" i="0" u="none" kern="1200" spc="0">
                <a:solidFill>
                  <a:srgbClr val="FFFFFF"/>
                </a:solidFill>
                <a:latin typeface="+mj-lt"/>
                <a:ea typeface="+mj-ea"/>
                <a:cs typeface="+mj-cs"/>
                <a:sym typeface="Trebuchet MS" panose="020B0603020202020204" pitchFamily="34" charset="0"/>
              </a:defRPr>
            </a:lvl1pPr>
          </a:lstStyle>
          <a:p>
            <a:pPr lvl="0"/>
            <a:r>
              <a:rPr lang="en-US"/>
              <a:t>Click to add title</a:t>
            </a:r>
          </a:p>
        </p:txBody>
      </p:sp>
      <p:sp>
        <p:nvSpPr>
          <p:cNvPr id="17" name="Date Placeholder 3"/>
          <p:cNvSpPr>
            <a:spLocks noGrp="1"/>
          </p:cNvSpPr>
          <p:nvPr>
            <p:ph type="dt" sz="half" idx="2"/>
          </p:nvPr>
        </p:nvSpPr>
        <p:spPr>
          <a:xfrm>
            <a:off x="9677401"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9052" b="6867"/>
          <a:stretch/>
        </p:blipFill>
        <p:spPr>
          <a:xfrm rot="120000">
            <a:off x="6567628" y="3407805"/>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18348728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3" name="TextBox 2"/>
          <p:cNvSpPr txBox="1"/>
          <p:nvPr/>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4" name="Date Placeholder 3"/>
          <p:cNvSpPr>
            <a:spLocks noGrp="1"/>
          </p:cNvSpPr>
          <p:nvPr>
            <p:ph type="dt" sz="half" idx="10"/>
          </p:nvPr>
        </p:nvSpPr>
        <p:spPr>
          <a:xfrm>
            <a:off x="9677401" y="6405036"/>
            <a:ext cx="1482051" cy="153888"/>
          </a:xfrm>
          <a:prstGeom prst="rect">
            <a:avLst/>
          </a:prstGeo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8" name="Title 1"/>
          <p:cNvSpPr>
            <a:spLocks noGrp="1"/>
          </p:cNvSpPr>
          <p:nvPr>
            <p:ph type="title" hasCustomPrompt="1"/>
          </p:nvPr>
        </p:nvSpPr>
        <p:spPr>
          <a:xfrm>
            <a:off x="371475" y="3826334"/>
            <a:ext cx="11412539" cy="1606551"/>
          </a:xfrm>
        </p:spPr>
        <p:txBody>
          <a:bodyPr vert="horz" anchor="b">
            <a:noAutofit/>
          </a:bodyPr>
          <a:lstStyle>
            <a:lvl1pPr marL="0" algn="l" defTabSz="914377"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3786280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3" name="Date Placeholder 2"/>
          <p:cNvSpPr>
            <a:spLocks noGrp="1"/>
          </p:cNvSpPr>
          <p:nvPr>
            <p:ph type="dt" sz="half" idx="10"/>
          </p:nvPr>
        </p:nvSpPr>
        <p:spPr>
          <a:xfrm>
            <a:off x="9677401" y="6405036"/>
            <a:ext cx="1482051" cy="153888"/>
          </a:xfrm>
          <a:prstGeom prst="rect">
            <a:avLst/>
          </a:prstGeom>
        </p:spPr>
        <p:txBody>
          <a:bodyPr/>
          <a:lstStyle>
            <a:lvl1pPr>
              <a:defRPr>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6" name="Rectangle 5"/>
          <p:cNvSpPr/>
          <p:nvPr userDrawn="1"/>
        </p:nvSpPr>
        <p:spPr bwMode="white">
          <a:xfrm>
            <a:off x="371475"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71475" y="3826334"/>
            <a:ext cx="11412539" cy="1606551"/>
          </a:xfrm>
          <a:prstGeom prst="rect">
            <a:avLst/>
          </a:prstGeom>
        </p:spPr>
        <p:txBody>
          <a:bodyPr vert="horz" anchor="b">
            <a:noAutofit/>
          </a:bodyPr>
          <a:lstStyle>
            <a:lvl1pPr marL="0" algn="l" defTabSz="914377" rtl="0" eaLnBrk="1" fontAlgn="auto" latinLnBrk="0" hangingPunct="1">
              <a:lnSpc>
                <a:spcPts val="6000"/>
              </a:lnSpc>
              <a:spcBef>
                <a:spcPts val="0"/>
              </a:spcBef>
              <a:spcAft>
                <a:spcPts val="0"/>
              </a:spcAft>
              <a:defRPr lang="en-US" sz="5400" kern="1200" baseline="0" dirty="0">
                <a:solidFill>
                  <a:schemeClr val="accent4"/>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8819980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7" name="Picture 6"/>
          <p:cNvPicPr>
            <a:picLocks noChangeAspect="1"/>
          </p:cNvPicPr>
          <p:nvPr userDrawn="1"/>
        </p:nvPicPr>
        <p:blipFill rotWithShape="1">
          <a:blip r:embed="rId5">
            <a:extLst>
              <a:ext uri="{28A0092B-C50C-407E-A947-70E740481C1C}">
                <a14:useLocalDpi xmlns:a14="http://schemas.microsoft.com/office/drawing/2010/main" val="0"/>
              </a:ext>
            </a:extLst>
          </a:blip>
          <a:srcRect r="3634" b="1258"/>
          <a:stretch/>
        </p:blipFill>
        <p:spPr>
          <a:xfrm rot="16200000" flipH="1">
            <a:off x="6797462"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2"/>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400">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968893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2">
            <a:lumMod val="1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5" name="TextBox 4"/>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4"/>
          </p:nvPr>
        </p:nvSpPr>
        <p:spPr bwMode="white">
          <a:xfrm>
            <a:off x="9677401" y="6405036"/>
            <a:ext cx="1482051" cy="153888"/>
          </a:xfrm>
          <a:prstGeom prst="rect">
            <a:avLst/>
          </a:prstGeo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11"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4" name="Title 3"/>
          <p:cNvSpPr>
            <a:spLocks noGrp="1"/>
          </p:cNvSpPr>
          <p:nvPr>
            <p:ph type="title" hasCustomPrompt="1"/>
          </p:nvPr>
        </p:nvSpPr>
        <p:spPr>
          <a:xfrm>
            <a:off x="371476" y="396876"/>
            <a:ext cx="6732637" cy="868363"/>
          </a:xfrm>
        </p:spPr>
        <p:txBody>
          <a:bodyPr vert="horz">
            <a:noAutofit/>
          </a:bodyPr>
          <a:lstStyle>
            <a:lvl1pPr>
              <a:defRPr sz="3600">
                <a:solidFill>
                  <a:schemeClr val="bg1"/>
                </a:solidFill>
                <a:latin typeface="+mj-lt"/>
                <a:ea typeface="+mj-ea"/>
                <a:cs typeface="+mj-cs"/>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507498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5" name="Date Placeholder 4"/>
          <p:cNvSpPr>
            <a:spLocks noGrp="1"/>
          </p:cNvSpPr>
          <p:nvPr>
            <p:ph type="dt" sz="half" idx="12"/>
          </p:nvPr>
        </p:nvSpPr>
        <p:spPr>
          <a:xfrm>
            <a:off x="9677401" y="6405036"/>
            <a:ext cx="1482051" cy="153888"/>
          </a:xfrm>
          <a:prstGeom prst="rect">
            <a:avLst/>
          </a:prstGeom>
        </p:spPr>
        <p:txBody>
          <a:bodyPr/>
          <a:lstStyle>
            <a:lvl1pPr>
              <a:defRPr>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7"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Tree>
    <p:extLst>
      <p:ext uri="{BB962C8B-B14F-4D97-AF65-F5344CB8AC3E}">
        <p14:creationId xmlns:p14="http://schemas.microsoft.com/office/powerpoint/2010/main" val="3551690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2"/>
          </p:nvPr>
        </p:nvSpPr>
        <p:spPr>
          <a:xfrm>
            <a:off x="9677401" y="6405036"/>
            <a:ext cx="1482051" cy="153888"/>
          </a:xfrm>
          <a:prstGeom prst="rect">
            <a:avLst/>
          </a:prstGeo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Tree>
    <p:extLst>
      <p:ext uri="{BB962C8B-B14F-4D97-AF65-F5344CB8AC3E}">
        <p14:creationId xmlns:p14="http://schemas.microsoft.com/office/powerpoint/2010/main" val="817924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Disclaimer">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2" name="Date Placeholder 1"/>
          <p:cNvSpPr>
            <a:spLocks noGrp="1"/>
          </p:cNvSpPr>
          <p:nvPr>
            <p:ph type="dt" sz="half" idx="10"/>
          </p:nvPr>
        </p:nvSpPr>
        <p:spPr>
          <a:xfrm>
            <a:off x="9677401" y="6405036"/>
            <a:ext cx="1482051" cy="153888"/>
          </a:xfrm>
          <a:prstGeom prst="rect">
            <a:avLst/>
          </a:prstGeom>
        </p:spPr>
        <p:txBody>
          <a:bodyPr/>
          <a:lstStyle>
            <a:lvl1pPr>
              <a:defRPr>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10"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Tree>
    <p:extLst>
      <p:ext uri="{BB962C8B-B14F-4D97-AF65-F5344CB8AC3E}">
        <p14:creationId xmlns:p14="http://schemas.microsoft.com/office/powerpoint/2010/main" val="23317922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205BCCC9-AB8D-4B57-932F-502CE2E79C38}"/>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3062843" y="2244454"/>
            <a:ext cx="6066316" cy="2369095"/>
          </a:xfrm>
          <a:prstGeom prst="rect">
            <a:avLst/>
          </a:prstGeom>
        </p:spPr>
      </p:pic>
    </p:spTree>
    <p:extLst>
      <p:ext uri="{BB962C8B-B14F-4D97-AF65-F5344CB8AC3E}">
        <p14:creationId xmlns:p14="http://schemas.microsoft.com/office/powerpoint/2010/main" val="6809090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grpSp>
        <p:nvGrpSpPr>
          <p:cNvPr id="5" name="Group 4"/>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solidFill>
                  <a:schemeClr val="tx1"/>
                </a:solidFill>
                <a:latin typeface="+mn-lt"/>
                <a:ea typeface="+mn-ea"/>
                <a:cs typeface="+mn-cs"/>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grpSp>
          <p:nvGrpSpPr>
            <p:cNvPr id="52" name="Gutter space"/>
            <p:cNvGrpSpPr/>
            <p:nvPr userDrawn="1"/>
          </p:nvGrpSpPr>
          <p:grpSpPr>
            <a:xfrm>
              <a:off x="1047467" y="623550"/>
              <a:ext cx="10060553"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grpSp>
        <p:sp>
          <p:nvSpPr>
            <p:cNvPr id="54" name="Footnote measure"/>
            <p:cNvSpPr>
              <a:spLocks noChangeArrowheads="1"/>
            </p:cNvSpPr>
            <p:nvPr/>
          </p:nvSpPr>
          <p:spPr bwMode="auto">
            <a:xfrm>
              <a:off x="371475" y="6159600"/>
              <a:ext cx="11412538"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57" name="Whitespace measure"/>
            <p:cNvSpPr>
              <a:spLocks noChangeArrowheads="1"/>
            </p:cNvSpPr>
            <p:nvPr/>
          </p:nvSpPr>
          <p:spPr bwMode="auto">
            <a:xfrm>
              <a:off x="371475" y="1497600"/>
              <a:ext cx="11411524"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grpSp>
          <p:nvGrpSpPr>
            <p:cNvPr id="58" name="Five column measure"/>
            <p:cNvGrpSpPr/>
            <p:nvPr userDrawn="1"/>
          </p:nvGrpSpPr>
          <p:grpSpPr>
            <a:xfrm>
              <a:off x="371475" y="5975122"/>
              <a:ext cx="11412538"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grpSp>
        <p:sp>
          <p:nvSpPr>
            <p:cNvPr id="59" name="Live area"/>
            <p:cNvSpPr/>
            <p:nvPr/>
          </p:nvSpPr>
          <p:spPr>
            <a:xfrm>
              <a:off x="371475" y="2080801"/>
              <a:ext cx="11412538"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0" name="Footnote example"/>
            <p:cNvSpPr txBox="1"/>
            <p:nvPr/>
          </p:nvSpPr>
          <p:spPr>
            <a:xfrm>
              <a:off x="372101" y="6144442"/>
              <a:ext cx="9426851" cy="415498"/>
            </a:xfrm>
            <a:prstGeom prst="rect">
              <a:avLst/>
            </a:prstGeom>
            <a:noFill/>
          </p:spPr>
          <p:txBody>
            <a:bodyPr wrap="square" lIns="0" tIns="0" rIns="0" bIns="0" rtlCol="0" anchor="b">
              <a:spAutoFit/>
            </a:bodyPr>
            <a:lstStyle/>
            <a:p>
              <a:pPr marL="0" marR="0" lvl="0" indent="0" algn="l" defTabSz="914377"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377"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77"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userDrawn="1">
            <p:ph type="dt" sz="half" idx="10"/>
          </p:nvPr>
        </p:nvSpPr>
        <p:spPr/>
        <p:txBody>
          <a:bodyPr/>
          <a:lstStyle>
            <a:lvl1pPr>
              <a:defRPr>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56"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Tree>
    <p:extLst>
      <p:ext uri="{BB962C8B-B14F-4D97-AF65-F5344CB8AC3E}">
        <p14:creationId xmlns:p14="http://schemas.microsoft.com/office/powerpoint/2010/main" val="9567509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3" name="Object 2" hidden="1"/>
                      <p:cNvPicPr/>
                      <p:nvPr/>
                    </p:nvPicPr>
                    <p:blipFill>
                      <a:blip r:embed="rId5"/>
                      <a:stretch>
                        <a:fillRect/>
                      </a:stretch>
                    </p:blipFill>
                    <p:spPr>
                      <a:xfrm>
                        <a:off x="1589" y="1589"/>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1" y="1"/>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pic>
        <p:nvPicPr>
          <p:cNvPr id="16" name="Picture 15">
            <a:extLst>
              <a:ext uri="{FF2B5EF4-FFF2-40B4-BE49-F238E27FC236}">
                <a16:creationId xmlns:a16="http://schemas.microsoft.com/office/drawing/2014/main" id="{205BCCC9-AB8D-4B57-932F-502CE2E79C38}"/>
              </a:ext>
            </a:extLst>
          </p:cNvPr>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9879479" y="260351"/>
            <a:ext cx="1906123" cy="744403"/>
          </a:xfrm>
          <a:prstGeom prst="rect">
            <a:avLst/>
          </a:prstGeom>
        </p:spPr>
      </p:pic>
      <p:pic>
        <p:nvPicPr>
          <p:cNvPr id="17" name="Picture 16">
            <a:extLst>
              <a:ext uri="{FF2B5EF4-FFF2-40B4-BE49-F238E27FC236}">
                <a16:creationId xmlns:a16="http://schemas.microsoft.com/office/drawing/2014/main" id="{10497448-16E4-4BCB-A534-B9F56C7EE7F1}"/>
              </a:ext>
            </a:extLst>
          </p:cNvPr>
          <p:cNvPicPr>
            <a:picLocks noChangeAspect="1"/>
          </p:cNvPicPr>
          <p:nvPr userDrawn="1"/>
        </p:nvPicPr>
        <p:blipFill>
          <a:blip r:embed="rId7" cstate="hqprint">
            <a:extLst>
              <a:ext uri="{28A0092B-C50C-407E-A947-70E740481C1C}">
                <a14:useLocalDpi xmlns:a14="http://schemas.microsoft.com/office/drawing/2010/main" val="0"/>
              </a:ext>
            </a:extLst>
          </a:blip>
          <a:srcRect/>
          <a:stretch/>
        </p:blipFill>
        <p:spPr>
          <a:xfrm>
            <a:off x="7136002" y="5665113"/>
            <a:ext cx="4582935" cy="1072387"/>
          </a:xfrm>
          <a:prstGeom prst="rect">
            <a:avLst/>
          </a:prstGeom>
        </p:spPr>
      </p:pic>
      <p:pic>
        <p:nvPicPr>
          <p:cNvPr id="19" name="Picture Placeholder 6">
            <a:extLst>
              <a:ext uri="{FF2B5EF4-FFF2-40B4-BE49-F238E27FC236}">
                <a16:creationId xmlns:a16="http://schemas.microsoft.com/office/drawing/2014/main" id="{1272B462-8DEF-4777-A6CC-E7D4A4BF6528}"/>
              </a:ext>
            </a:extLst>
          </p:cNvPr>
          <p:cNvPicPr>
            <a:picLocks noChangeAspect="1"/>
          </p:cNvPicPr>
          <p:nvPr userDrawn="1"/>
        </p:nvPicPr>
        <p:blipFill rotWithShape="1">
          <a:blip r:embed="rId8" cstate="email">
            <a:extLst>
              <a:ext uri="{28A0092B-C50C-407E-A947-70E740481C1C}">
                <a14:useLocalDpi xmlns:a14="http://schemas.microsoft.com/office/drawing/2010/main"/>
              </a:ext>
            </a:extLst>
          </a:blip>
          <a:srcRect/>
          <a:stretch/>
        </p:blipFill>
        <p:spPr>
          <a:xfrm>
            <a:off x="-1" y="0"/>
            <a:ext cx="12192001" cy="6858000"/>
          </a:xfrm>
          <a:custGeom>
            <a:avLst/>
            <a:gdLst>
              <a:gd name="connsiteX0" fmla="*/ 1 w 12192001"/>
              <a:gd name="connsiteY0" fmla="*/ 1 h 6858000"/>
              <a:gd name="connsiteX1" fmla="*/ 12192000 w 12192001"/>
              <a:gd name="connsiteY1" fmla="*/ 2283936 h 6858000"/>
              <a:gd name="connsiteX2" fmla="*/ 12192000 w 12192001"/>
              <a:gd name="connsiteY2" fmla="*/ 1 h 6858000"/>
              <a:gd name="connsiteX3" fmla="*/ 0 w 12192001"/>
              <a:gd name="connsiteY3" fmla="*/ 0 h 6858000"/>
              <a:gd name="connsiteX4" fmla="*/ 12192001 w 12192001"/>
              <a:gd name="connsiteY4" fmla="*/ 0 h 6858000"/>
              <a:gd name="connsiteX5" fmla="*/ 12192001 w 12192001"/>
              <a:gd name="connsiteY5" fmla="*/ 6858000 h 6858000"/>
              <a:gd name="connsiteX6" fmla="*/ 12192000 w 12192001"/>
              <a:gd name="connsiteY6" fmla="*/ 6858000 h 6858000"/>
              <a:gd name="connsiteX7" fmla="*/ 12192000 w 12192001"/>
              <a:gd name="connsiteY7" fmla="*/ 4574065 h 6858000"/>
              <a:gd name="connsiteX8" fmla="*/ 1 w 12192001"/>
              <a:gd name="connsiteY8" fmla="*/ 6858000 h 6858000"/>
              <a:gd name="connsiteX9" fmla="*/ 0 w 12192001"/>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1" h="6858000">
                <a:moveTo>
                  <a:pt x="1" y="1"/>
                </a:moveTo>
                <a:lnTo>
                  <a:pt x="12192000" y="2283936"/>
                </a:lnTo>
                <a:lnTo>
                  <a:pt x="12192000" y="1"/>
                </a:lnTo>
                <a:close/>
                <a:moveTo>
                  <a:pt x="0" y="0"/>
                </a:moveTo>
                <a:lnTo>
                  <a:pt x="12192001" y="0"/>
                </a:lnTo>
                <a:lnTo>
                  <a:pt x="12192001" y="6858000"/>
                </a:lnTo>
                <a:lnTo>
                  <a:pt x="12192000" y="6858000"/>
                </a:lnTo>
                <a:lnTo>
                  <a:pt x="12192000" y="4574065"/>
                </a:lnTo>
                <a:lnTo>
                  <a:pt x="1" y="6858000"/>
                </a:lnTo>
                <a:lnTo>
                  <a:pt x="0" y="6858000"/>
                </a:lnTo>
                <a:close/>
              </a:path>
            </a:pathLst>
          </a:custGeom>
          <a:solidFill>
            <a:srgbClr val="F2F2F2">
              <a:alpha val="80000"/>
            </a:srgbClr>
          </a:solidFill>
        </p:spPr>
      </p:pic>
      <p:sp>
        <p:nvSpPr>
          <p:cNvPr id="23" name="Text Placeholder 11">
            <a:extLst>
              <a:ext uri="{FF2B5EF4-FFF2-40B4-BE49-F238E27FC236}">
                <a16:creationId xmlns:a16="http://schemas.microsoft.com/office/drawing/2014/main" id="{182E5CCA-AF34-42B1-8C51-5A52D3CB6091}"/>
              </a:ext>
            </a:extLst>
          </p:cNvPr>
          <p:cNvSpPr txBox="1">
            <a:spLocks/>
          </p:cNvSpPr>
          <p:nvPr userDrawn="1"/>
        </p:nvSpPr>
        <p:spPr>
          <a:xfrm>
            <a:off x="2" y="1"/>
            <a:ext cx="9169397" cy="6858001"/>
          </a:xfrm>
          <a:custGeom>
            <a:avLst/>
            <a:gdLst>
              <a:gd name="connsiteX0" fmla="*/ 0 w 9169397"/>
              <a:gd name="connsiteY0" fmla="*/ 0 h 6858001"/>
              <a:gd name="connsiteX1" fmla="*/ 3971764 w 9169397"/>
              <a:gd name="connsiteY1" fmla="*/ 0 h 6858001"/>
              <a:gd name="connsiteX2" fmla="*/ 3971764 w 9169397"/>
              <a:gd name="connsiteY2" fmla="*/ 1 h 6858001"/>
              <a:gd name="connsiteX3" fmla="*/ 4121327 w 9169397"/>
              <a:gd name="connsiteY3" fmla="*/ 1 h 6858001"/>
              <a:gd name="connsiteX4" fmla="*/ 9169397 w 9169397"/>
              <a:gd name="connsiteY4" fmla="*/ 3354538 h 6858001"/>
              <a:gd name="connsiteX5" fmla="*/ 3971764 w 9169397"/>
              <a:gd name="connsiteY5" fmla="*/ 6857999 h 6858001"/>
              <a:gd name="connsiteX6" fmla="*/ 3971764 w 9169397"/>
              <a:gd name="connsiteY6" fmla="*/ 6858000 h 6858001"/>
              <a:gd name="connsiteX7" fmla="*/ 3971763 w 9169397"/>
              <a:gd name="connsiteY7" fmla="*/ 6858000 h 6858001"/>
              <a:gd name="connsiteX8" fmla="*/ 3971762 w 9169397"/>
              <a:gd name="connsiteY8" fmla="*/ 6858001 h 6858001"/>
              <a:gd name="connsiteX9" fmla="*/ 3971762 w 9169397"/>
              <a:gd name="connsiteY9" fmla="*/ 6858000 h 6858001"/>
              <a:gd name="connsiteX10" fmla="*/ 0 w 9169397"/>
              <a:gd name="connsiteY10"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69397" h="6858001">
                <a:moveTo>
                  <a:pt x="0" y="0"/>
                </a:moveTo>
                <a:lnTo>
                  <a:pt x="3971764" y="0"/>
                </a:lnTo>
                <a:lnTo>
                  <a:pt x="3971764" y="1"/>
                </a:lnTo>
                <a:lnTo>
                  <a:pt x="4121327" y="1"/>
                </a:lnTo>
                <a:lnTo>
                  <a:pt x="9169397" y="3354538"/>
                </a:lnTo>
                <a:lnTo>
                  <a:pt x="3971764" y="6857999"/>
                </a:lnTo>
                <a:lnTo>
                  <a:pt x="3971764" y="6858000"/>
                </a:lnTo>
                <a:lnTo>
                  <a:pt x="3971763" y="6858000"/>
                </a:lnTo>
                <a:lnTo>
                  <a:pt x="3971762" y="6858001"/>
                </a:lnTo>
                <a:lnTo>
                  <a:pt x="3971762" y="6858000"/>
                </a:lnTo>
                <a:lnTo>
                  <a:pt x="0" y="6858000"/>
                </a:lnTo>
                <a:close/>
              </a:path>
            </a:pathLst>
          </a:custGeom>
          <a:solidFill>
            <a:srgbClr val="007DC5">
              <a:alpha val="70000"/>
            </a:srgbClr>
          </a:solidFill>
        </p:spPr>
        <p:txBody>
          <a:bodyPr vert="horz" wrap="square" lIns="0" tIns="0" rIns="0" bIns="0" rtlCol="0">
            <a:noAutofit/>
          </a:bodyPr>
          <a:lstStyle>
            <a:lvl1pPr marL="0" indent="0" algn="l" defTabSz="914400" rtl="0" eaLnBrk="1" latinLnBrk="0" hangingPunct="1">
              <a:lnSpc>
                <a:spcPct val="90000"/>
              </a:lnSpc>
              <a:spcBef>
                <a:spcPts val="1200"/>
              </a:spcBef>
              <a:buFont typeface="Arial" panose="020B0604020202020204" pitchFamily="34" charset="0"/>
              <a:buNone/>
              <a:defRPr sz="600" b="1" kern="1200">
                <a:no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200"/>
              </a:spcBef>
              <a:spcAft>
                <a:spcPts val="0"/>
              </a:spcAft>
              <a:buClrTx/>
              <a:buSzTx/>
              <a:buFont typeface="Arial" panose="020B0604020202020204" pitchFamily="34" charset="0"/>
              <a:buNone/>
              <a:tabLst/>
              <a:defRPr/>
            </a:pPr>
            <a:endParaRPr kumimoji="0" lang="en-AU" sz="600" b="1" i="0" u="none" strike="noStrike" kern="1200" cap="none" spc="0" normalizeH="0" baseline="0" noProof="0">
              <a:ln>
                <a:noFill/>
              </a:ln>
              <a:noFill/>
              <a:effectLst/>
              <a:uLnTx/>
              <a:uFillTx/>
              <a:latin typeface="Raleway"/>
              <a:ea typeface="+mn-ea"/>
              <a:cs typeface="+mn-cs"/>
            </a:endParaRPr>
          </a:p>
        </p:txBody>
      </p:sp>
      <p:sp>
        <p:nvSpPr>
          <p:cNvPr id="24" name="Text Placeholder 9">
            <a:extLst>
              <a:ext uri="{FF2B5EF4-FFF2-40B4-BE49-F238E27FC236}">
                <a16:creationId xmlns:a16="http://schemas.microsoft.com/office/drawing/2014/main" id="{8F4F07CF-5180-4806-A292-36D10AFBD88B}"/>
              </a:ext>
            </a:extLst>
          </p:cNvPr>
          <p:cNvSpPr txBox="1">
            <a:spLocks/>
          </p:cNvSpPr>
          <p:nvPr userDrawn="1"/>
        </p:nvSpPr>
        <p:spPr>
          <a:xfrm>
            <a:off x="371475" y="3805991"/>
            <a:ext cx="324000" cy="50400"/>
          </a:xfrm>
          <a:prstGeom prst="roundRect">
            <a:avLst>
              <a:gd name="adj" fmla="val 50000"/>
            </a:avLst>
          </a:prstGeom>
          <a:solidFill>
            <a:srgbClr val="FFFFFF"/>
          </a:solidFill>
          <a:ln w="3175">
            <a:solidFill>
              <a:srgbClr val="FFFFFF"/>
            </a:solidFill>
          </a:ln>
        </p:spPr>
        <p:txBody>
          <a:bodyPr vert="horz" lIns="0" tIns="0" rIns="0" bIns="0" rtlCol="0">
            <a:noAutofit/>
          </a:bodyPr>
          <a:lstStyle>
            <a:lvl1pPr marL="0" indent="0" algn="l" defTabSz="914400" rtl="0" eaLnBrk="1" latinLnBrk="0" hangingPunct="1">
              <a:lnSpc>
                <a:spcPct val="90000"/>
              </a:lnSpc>
              <a:spcBef>
                <a:spcPts val="1200"/>
              </a:spcBef>
              <a:buFont typeface="Arial" panose="020B0604020202020204" pitchFamily="34" charset="0"/>
              <a:buNone/>
              <a:defRPr sz="400" b="1" kern="1200">
                <a:no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200"/>
              </a:spcBef>
              <a:spcAft>
                <a:spcPts val="0"/>
              </a:spcAft>
              <a:buClrTx/>
              <a:buSzTx/>
              <a:buFont typeface="Arial" panose="020B0604020202020204" pitchFamily="34" charset="0"/>
              <a:buNone/>
              <a:tabLst/>
              <a:defRPr/>
            </a:pPr>
            <a:endParaRPr kumimoji="0" lang="en-AU" sz="400" b="1" i="0" u="none" strike="noStrike" kern="1200" cap="none" spc="0" normalizeH="0" baseline="0" noProof="0">
              <a:ln>
                <a:noFill/>
              </a:ln>
              <a:noFill/>
              <a:effectLst/>
              <a:uLnTx/>
              <a:uFillTx/>
              <a:latin typeface="Raleway"/>
              <a:ea typeface="+mn-ea"/>
              <a:cs typeface="+mn-cs"/>
            </a:endParaRPr>
          </a:p>
        </p:txBody>
      </p:sp>
      <p:sp>
        <p:nvSpPr>
          <p:cNvPr id="25" name="Title 1"/>
          <p:cNvSpPr>
            <a:spLocks noGrp="1"/>
          </p:cNvSpPr>
          <p:nvPr>
            <p:ph type="ctrTitle" hasCustomPrompt="1"/>
          </p:nvPr>
        </p:nvSpPr>
        <p:spPr bwMode="ltGray">
          <a:xfrm>
            <a:off x="371477" y="2139272"/>
            <a:ext cx="6192577" cy="1495795"/>
          </a:xfrm>
          <a:prstGeom prst="rect">
            <a:avLst/>
          </a:prstGeom>
        </p:spPr>
        <p:txBody>
          <a:bodyPr vert="horz" anchor="b">
            <a:normAutofit/>
          </a:bodyPr>
          <a:lstStyle>
            <a:lvl1pPr algn="l">
              <a:lnSpc>
                <a:spcPct val="90000"/>
              </a:lnSpc>
              <a:defRPr sz="3600" b="1" baseline="0">
                <a:solidFill>
                  <a:schemeClr val="bg1"/>
                </a:solidFill>
                <a:latin typeface="+mj-lt"/>
                <a:ea typeface="+mj-ea"/>
                <a:cs typeface="+mj-cs"/>
                <a:sym typeface="Trebuchet MS" panose="020B0603020202020204" pitchFamily="34" charset="0"/>
              </a:defRPr>
            </a:lvl1pPr>
          </a:lstStyle>
          <a:p>
            <a:r>
              <a:rPr lang="en-US"/>
              <a:t>Presentation title goes here. Title can be 3 lines maximum</a:t>
            </a:r>
          </a:p>
        </p:txBody>
      </p:sp>
      <p:sp>
        <p:nvSpPr>
          <p:cNvPr id="29" name="Text Placeholder 1205">
            <a:extLst>
              <a:ext uri="{FF2B5EF4-FFF2-40B4-BE49-F238E27FC236}">
                <a16:creationId xmlns:a16="http://schemas.microsoft.com/office/drawing/2014/main" id="{A2964457-8F61-426D-BB46-A8BE23A0BF57}"/>
              </a:ext>
            </a:extLst>
          </p:cNvPr>
          <p:cNvSpPr>
            <a:spLocks noGrp="1"/>
          </p:cNvSpPr>
          <p:nvPr>
            <p:ph type="body" sz="quarter" idx="12" hasCustomPrompt="1"/>
          </p:nvPr>
        </p:nvSpPr>
        <p:spPr>
          <a:xfrm>
            <a:off x="371477" y="4048125"/>
            <a:ext cx="5699591" cy="1077219"/>
          </a:xfrm>
        </p:spPr>
        <p:txBody>
          <a:bodyPr>
            <a:spAutoFit/>
          </a:bodyPr>
          <a:lstStyle>
            <a:lvl1pPr>
              <a:lnSpc>
                <a:spcPct val="100000"/>
              </a:lnSpc>
              <a:spcBef>
                <a:spcPts val="1200"/>
              </a:spcBef>
              <a:spcAft>
                <a:spcPts val="0"/>
              </a:spcAft>
              <a:defRPr sz="1600" b="1">
                <a:solidFill>
                  <a:schemeClr val="bg1"/>
                </a:solidFill>
              </a:defRPr>
            </a:lvl1pPr>
            <a:lvl2pPr marL="0" indent="0">
              <a:lnSpc>
                <a:spcPct val="100000"/>
              </a:lnSpc>
              <a:spcBef>
                <a:spcPts val="0"/>
              </a:spcBef>
              <a:spcAft>
                <a:spcPts val="0"/>
              </a:spcAft>
              <a:buFontTx/>
              <a:buNone/>
              <a:defRPr sz="1400">
                <a:solidFill>
                  <a:schemeClr val="bg1"/>
                </a:solidFill>
              </a:defRPr>
            </a:lvl2pPr>
          </a:lstStyle>
          <a:p>
            <a:pPr lvl="0"/>
            <a:r>
              <a:rPr lang="en-US"/>
              <a:t>Presenter name (level 1)</a:t>
            </a:r>
          </a:p>
          <a:p>
            <a:pPr lvl="1"/>
            <a:r>
              <a:rPr lang="en-US"/>
              <a:t>Presenter title, </a:t>
            </a:r>
            <a:r>
              <a:rPr lang="en-US" err="1"/>
              <a:t>Organisation</a:t>
            </a:r>
            <a:r>
              <a:rPr lang="en-US"/>
              <a:t> (level 2)</a:t>
            </a:r>
          </a:p>
          <a:p>
            <a:pPr lvl="0"/>
            <a:r>
              <a:rPr lang="en-US"/>
              <a:t>Presenter name (level 1)</a:t>
            </a:r>
          </a:p>
          <a:p>
            <a:pPr lvl="1"/>
            <a:r>
              <a:rPr lang="en-US"/>
              <a:t>Presenter title, </a:t>
            </a:r>
            <a:r>
              <a:rPr lang="en-US" err="1"/>
              <a:t>Organisation</a:t>
            </a:r>
            <a:r>
              <a:rPr lang="en-US"/>
              <a:t> (level 2)</a:t>
            </a:r>
          </a:p>
        </p:txBody>
      </p:sp>
    </p:spTree>
    <p:extLst>
      <p:ext uri="{BB962C8B-B14F-4D97-AF65-F5344CB8AC3E}">
        <p14:creationId xmlns:p14="http://schemas.microsoft.com/office/powerpoint/2010/main" val="34316675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5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tmplLst>
          <p:tmpl>
            <p:tnLst>
              <p:par>
                <p:cTn presetID="10" presetClass="entr" presetSubtype="0"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fade">
                      <p:cBhvr>
                        <p:cTn dur="500"/>
                        <p:tgtEl>
                          <p:spTgt spid="29"/>
                        </p:tgtEl>
                      </p:cBhvr>
                    </p:animEffect>
                  </p:childTnLst>
                </p:cTn>
              </p:par>
            </p:tnLst>
          </p:tmpl>
        </p:tmplLst>
      </p:bldP>
    </p:bldLst>
  </p:timing>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57" name="Date Placeholder 56"/>
          <p:cNvSpPr>
            <a:spLocks noGrp="1"/>
          </p:cNvSpPr>
          <p:nvPr>
            <p:ph type="dt" sz="half" idx="14"/>
          </p:nvPr>
        </p:nvSpPr>
        <p:spPr/>
        <p:txBody>
          <a:bodyPr/>
          <a:lstStyle>
            <a:lvl1pPr>
              <a:defRPr>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7"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8" name="Title 7"/>
          <p:cNvSpPr>
            <a:spLocks noGrp="1"/>
          </p:cNvSpPr>
          <p:nvPr>
            <p:ph type="title" hasCustomPrompt="1"/>
          </p:nvPr>
        </p:nvSpPr>
        <p:spPr>
          <a:xfrm>
            <a:off x="371476" y="396876"/>
            <a:ext cx="6732637" cy="868363"/>
          </a:xfrm>
        </p:spPr>
        <p:txBody>
          <a:bodyPr vert="horz">
            <a:noAutofit/>
          </a:bodyPr>
          <a:lstStyle>
            <a:lvl1pPr>
              <a:defRPr>
                <a:latin typeface="+mj-lt"/>
                <a:ea typeface="+mj-ea"/>
                <a:cs typeface="+mj-cs"/>
                <a:sym typeface="Trebuchet MS" panose="020B0603020202020204" pitchFamily="34" charset="0"/>
              </a:defRPr>
            </a:lvl1pPr>
          </a:lstStyle>
          <a:p>
            <a:r>
              <a:rPr lang="en-US"/>
              <a:t>Click to add title</a:t>
            </a:r>
          </a:p>
        </p:txBody>
      </p:sp>
      <p:sp>
        <p:nvSpPr>
          <p:cNvPr id="16"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1531897"/>
            <a:ext cx="324000" cy="50400"/>
          </a:xfrm>
          <a:prstGeom prst="roundRect">
            <a:avLst>
              <a:gd name="adj" fmla="val 50000"/>
            </a:avLst>
          </a:prstGeom>
          <a:solidFill>
            <a:schemeClr val="tx2"/>
          </a:solidFill>
          <a:ln w="3175">
            <a:solidFill>
              <a:schemeClr val="tx2"/>
            </a:solidFill>
          </a:ln>
        </p:spPr>
        <p:txBody>
          <a:bodyPr/>
          <a:lstStyle>
            <a:lvl1pPr>
              <a:defRPr sz="400">
                <a:noFill/>
              </a:defRPr>
            </a:lvl1pPr>
          </a:lstStyle>
          <a:p>
            <a:pPr lvl="0"/>
            <a:r>
              <a:rPr lang="en-US"/>
              <a:t>f</a:t>
            </a:r>
            <a:endParaRPr lang="en-AU"/>
          </a:p>
        </p:txBody>
      </p:sp>
    </p:spTree>
    <p:extLst>
      <p:ext uri="{BB962C8B-B14F-4D97-AF65-F5344CB8AC3E}">
        <p14:creationId xmlns:p14="http://schemas.microsoft.com/office/powerpoint/2010/main" val="24938486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tmplLst>
          <p:tmpl>
            <p:tnLst>
              <p:par>
                <p:cTn presetID="22" presetClass="entr" presetSubtype="8" fill="hold" nodeType="with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wipe(left)">
                      <p:cBhvr>
                        <p:cTn dur="500"/>
                        <p:tgtEl>
                          <p:spTgt spid="16"/>
                        </p:tgtEl>
                      </p:cBhvr>
                    </p:animEffect>
                  </p:childTnLst>
                </p:cTn>
              </p:par>
            </p:tnLst>
          </p:tmpl>
        </p:tmplLst>
      </p:bldP>
    </p:bldLst>
  </p:timing>
  <p:extLst>
    <p:ext uri="{DCECCB84-F9BA-43D5-87BE-67443E8EF086}">
      <p15:sldGuideLst xmlns:p15="http://schemas.microsoft.com/office/powerpoint/2012/main">
        <p15:guide id="1" orient="horz" pos="432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a:xfrm>
            <a:off x="371476" y="396876"/>
            <a:ext cx="6732637" cy="868363"/>
          </a:xfrm>
        </p:spPr>
        <p:txBody>
          <a:bodyPr vert="horz">
            <a:noAutofit/>
          </a:bodyPr>
          <a:lstStyle>
            <a:lvl1pPr>
              <a:defRPr>
                <a:latin typeface="+mj-lt"/>
                <a:ea typeface="+mj-ea"/>
                <a:cs typeface="+mj-cs"/>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371475" y="2085628"/>
            <a:ext cx="11412539" cy="4072976"/>
          </a:xfrm>
        </p:spPr>
        <p:txBody>
          <a:bodyPr/>
          <a:lstStyle>
            <a:lvl1pPr>
              <a:lnSpc>
                <a:spcPct val="100000"/>
              </a:lnSpc>
              <a:spcBef>
                <a:spcPts val="0"/>
              </a:spcBef>
              <a:spcAft>
                <a:spcPts val="0"/>
              </a:spcAft>
              <a:defRPr>
                <a:latin typeface="+mn-lt"/>
                <a:ea typeface="+mn-ea"/>
                <a:cs typeface="+mn-cs"/>
              </a:defRPr>
            </a:lvl1pPr>
            <a:lvl2pPr>
              <a:lnSpc>
                <a:spcPct val="100000"/>
              </a:lnSpc>
              <a:spcBef>
                <a:spcPts val="0"/>
              </a:spcBef>
              <a:spcAft>
                <a:spcPts val="0"/>
              </a:spcAft>
              <a:defRPr>
                <a:latin typeface="+mn-lt"/>
                <a:ea typeface="+mn-ea"/>
                <a:cs typeface="+mn-cs"/>
              </a:defRPr>
            </a:lvl2pPr>
            <a:lvl3pPr>
              <a:lnSpc>
                <a:spcPct val="100000"/>
              </a:lnSpc>
              <a:spcBef>
                <a:spcPts val="0"/>
              </a:spcBef>
              <a:spcAft>
                <a:spcPts val="0"/>
              </a:spcAft>
              <a:defRPr>
                <a:latin typeface="+mn-lt"/>
                <a:ea typeface="+mn-ea"/>
                <a:cs typeface="+mn-cs"/>
              </a:defRPr>
            </a:lvl3pPr>
            <a:lvl4pPr>
              <a:lnSpc>
                <a:spcPct val="100000"/>
              </a:lnSpc>
              <a:spcBef>
                <a:spcPts val="0"/>
              </a:spcBef>
              <a:spcAft>
                <a:spcPts val="0"/>
              </a:spcAft>
              <a:defRPr>
                <a:latin typeface="+mn-lt"/>
                <a:ea typeface="+mn-ea"/>
                <a:cs typeface="+mn-cs"/>
              </a:defRPr>
            </a:lvl4pPr>
            <a:lvl5pPr>
              <a:lnSpc>
                <a:spcPct val="100000"/>
              </a:lnSpc>
              <a:spcBef>
                <a:spcPts val="0"/>
              </a:spcBef>
              <a:spcAft>
                <a:spcPts val="0"/>
              </a:spcAft>
              <a:defRPr>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7" name="Text Placeholder 1201">
            <a:extLst>
              <a:ext uri="{FF2B5EF4-FFF2-40B4-BE49-F238E27FC236}">
                <a16:creationId xmlns:a16="http://schemas.microsoft.com/office/drawing/2014/main" id="{8FB8A508-BE82-4FFA-B5B9-F08B8E76CCFE}"/>
              </a:ext>
            </a:extLst>
          </p:cNvPr>
          <p:cNvSpPr>
            <a:spLocks noGrp="1"/>
          </p:cNvSpPr>
          <p:nvPr>
            <p:ph type="body" sz="quarter" idx="11" hasCustomPrompt="1"/>
          </p:nvPr>
        </p:nvSpPr>
        <p:spPr>
          <a:xfrm>
            <a:off x="371475" y="1531897"/>
            <a:ext cx="324000" cy="50400"/>
          </a:xfrm>
          <a:prstGeom prst="roundRect">
            <a:avLst>
              <a:gd name="adj" fmla="val 50000"/>
            </a:avLst>
          </a:prstGeom>
          <a:solidFill>
            <a:schemeClr val="tx2"/>
          </a:solidFill>
          <a:ln w="3175">
            <a:solidFill>
              <a:schemeClr val="tx2"/>
            </a:solidFill>
          </a:ln>
        </p:spPr>
        <p:txBody>
          <a:bodyPr/>
          <a:lstStyle>
            <a:lvl1pPr>
              <a:defRPr sz="400">
                <a:noFill/>
              </a:defRPr>
            </a:lvl1pPr>
          </a:lstStyle>
          <a:p>
            <a:pPr lvl="0"/>
            <a:r>
              <a:rPr lang="en-US"/>
              <a:t>f</a:t>
            </a:r>
            <a:endParaRPr lang="en-AU"/>
          </a:p>
        </p:txBody>
      </p:sp>
    </p:spTree>
    <p:extLst>
      <p:ext uri="{BB962C8B-B14F-4D97-AF65-F5344CB8AC3E}">
        <p14:creationId xmlns:p14="http://schemas.microsoft.com/office/powerpoint/2010/main" val="23230368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tmplLst>
          <p:tmpl>
            <p:tnLst>
              <p:par>
                <p:cTn presetID="2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wipe(left)">
                      <p:cBhvr>
                        <p:cTn dur="500"/>
                        <p:tgtEl>
                          <p:spTgt spid="7"/>
                        </p:tgtEl>
                      </p:cBhvr>
                    </p:animEffect>
                  </p:childTnLst>
                </p:cTn>
              </p:par>
            </p:tnLst>
          </p:tmpl>
        </p:tmplLst>
      </p:bldP>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4" name="Date Placeholder 3"/>
          <p:cNvSpPr>
            <a:spLocks noGrp="1"/>
          </p:cNvSpPr>
          <p:nvPr>
            <p:ph type="dt" sz="half" idx="14"/>
          </p:nvPr>
        </p:nvSpPr>
        <p:spPr/>
        <p:txBody>
          <a:bodyPr/>
          <a:lstStyle>
            <a:lvl1pPr>
              <a:defRPr>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11"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8" name="Subtitle 2"/>
          <p:cNvSpPr>
            <a:spLocks noGrp="1"/>
          </p:cNvSpPr>
          <p:nvPr>
            <p:ph type="subTitle" idx="13" hasCustomPrompt="1"/>
          </p:nvPr>
        </p:nvSpPr>
        <p:spPr>
          <a:xfrm>
            <a:off x="371475" y="2158989"/>
            <a:ext cx="3744000" cy="541687"/>
          </a:xfrm>
          <a:prstGeom prst="rect">
            <a:avLst/>
          </a:prstGeom>
        </p:spPr>
        <p:txBody>
          <a:bodyPr>
            <a:noAutofit/>
          </a:bodyPr>
          <a:lstStyle>
            <a:lvl1pPr marL="0" indent="0" algn="l">
              <a:buNone/>
              <a:defRPr sz="2800">
                <a:solidFill>
                  <a:schemeClr val="tx2"/>
                </a:solidFill>
                <a:latin typeface="+mn-lt"/>
                <a:ea typeface="+mn-ea"/>
                <a:cs typeface="+mn-cs"/>
                <a:sym typeface="Trebuchet MS" panose="020B0603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subtitle</a:t>
            </a:r>
          </a:p>
        </p:txBody>
      </p:sp>
      <p:sp>
        <p:nvSpPr>
          <p:cNvPr id="9" name="Title 4"/>
          <p:cNvSpPr>
            <a:spLocks noGrp="1"/>
          </p:cNvSpPr>
          <p:nvPr>
            <p:ph type="title" hasCustomPrompt="1"/>
          </p:nvPr>
        </p:nvSpPr>
        <p:spPr>
          <a:xfrm>
            <a:off x="371475" y="1227048"/>
            <a:ext cx="3744000" cy="664797"/>
          </a:xfrm>
        </p:spPr>
        <p:txBody>
          <a:bodyPr vert="horz" anchor="t">
            <a:noAutofit/>
          </a:bodyPr>
          <a:lstStyle>
            <a:lvl1pPr>
              <a:defRPr sz="3200">
                <a:solidFill>
                  <a:schemeClr val="tx2"/>
                </a:solidFill>
                <a:latin typeface="+mj-lt"/>
                <a:ea typeface="+mj-ea"/>
                <a:cs typeface="+mj-cs"/>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3114913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9" name="Date Placeholder 8"/>
          <p:cNvSpPr>
            <a:spLocks noGrp="1"/>
          </p:cNvSpPr>
          <p:nvPr>
            <p:ph type="dt" sz="half" idx="10"/>
          </p:nvPr>
        </p:nvSpPr>
        <p:spPr/>
        <p:txBody>
          <a:bodyPr/>
          <a:lstStyle>
            <a:lvl1pPr>
              <a:defRPr>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12"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8" name="Title 1"/>
          <p:cNvSpPr>
            <a:spLocks noGrp="1"/>
          </p:cNvSpPr>
          <p:nvPr>
            <p:ph type="title" hasCustomPrompt="1"/>
          </p:nvPr>
        </p:nvSpPr>
        <p:spPr bwMode="blackWhite">
          <a:xfrm>
            <a:off x="371475" y="2668041"/>
            <a:ext cx="11412539" cy="3201027"/>
          </a:xfrm>
          <a:prstGeom prst="rect">
            <a:avLst/>
          </a:prstGeom>
          <a:ln w="9525">
            <a:noFill/>
          </a:ln>
          <a:extLst>
            <a:ext uri="{91240B29-F687-4F45-9708-019B960494DF}">
              <a14:hiddenLine xmlns:a14="http://schemas.microsoft.com/office/drawing/2010/main" w="9525">
                <a:solidFill>
                  <a:schemeClr val="bg1"/>
                </a:solidFill>
              </a14:hiddenLine>
            </a:ext>
          </a:extLst>
        </p:spPr>
        <p:txBody>
          <a:bodyPr vert="horz" lIns="274320" tIns="274320" rIns="274320" bIns="137160" anchor="b">
            <a:noAutofit/>
          </a:bodyPr>
          <a:lstStyle>
            <a:lvl1pPr marL="0" algn="l" defTabSz="914377" rtl="0" eaLnBrk="1" fontAlgn="auto" latinLnBrk="0" hangingPunct="1">
              <a:lnSpc>
                <a:spcPts val="6000"/>
              </a:lnSpc>
              <a:spcBef>
                <a:spcPts val="0"/>
              </a:spcBef>
              <a:spcAft>
                <a:spcPts val="0"/>
              </a:spcAft>
              <a:defRPr lang="en-US" sz="5400" kern="1200" baseline="0" dirty="0">
                <a:solidFill>
                  <a:schemeClr val="tx2"/>
                </a:solidFill>
                <a:latin typeface="+mj-lt"/>
                <a:ea typeface="+mj-ea"/>
                <a:cs typeface="+mj-cs"/>
                <a:sym typeface="Trebuchet MS" panose="020B0603020202020204" pitchFamily="34" charset="0"/>
              </a:defRPr>
            </a:lvl1pPr>
          </a:lstStyle>
          <a:p>
            <a:r>
              <a:rPr lang="en-US"/>
              <a:t>Click to add section title</a:t>
            </a:r>
          </a:p>
        </p:txBody>
      </p:sp>
      <p:sp>
        <p:nvSpPr>
          <p:cNvPr id="11" name="Rectangle 10"/>
          <p:cNvSpPr/>
          <p:nvPr userDrawn="1"/>
        </p:nvSpPr>
        <p:spPr bwMode="white">
          <a:xfrm>
            <a:off x="371477" y="1424082"/>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0123671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9" name="Date Placeholder 8"/>
          <p:cNvSpPr>
            <a:spLocks noGrp="1"/>
          </p:cNvSpPr>
          <p:nvPr>
            <p:ph type="dt" sz="half" idx="10"/>
          </p:nvPr>
        </p:nvSpPr>
        <p:spPr/>
        <p:txBody>
          <a:bodyPr/>
          <a:lstStyle>
            <a:lvl1pPr>
              <a:defRPr>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7" name="Title 1"/>
          <p:cNvSpPr>
            <a:spLocks noGrp="1"/>
          </p:cNvSpPr>
          <p:nvPr>
            <p:ph type="title" hasCustomPrompt="1"/>
          </p:nvPr>
        </p:nvSpPr>
        <p:spPr bwMode="blackWhite">
          <a:xfrm>
            <a:off x="371475" y="3826800"/>
            <a:ext cx="11412539" cy="2041200"/>
          </a:xfrm>
        </p:spPr>
        <p:txBody>
          <a:bodyPr vert="horz" anchor="t">
            <a:noAutofit/>
          </a:bodyPr>
          <a:lstStyle>
            <a:lvl1pPr>
              <a:defRPr sz="5400">
                <a:solidFill>
                  <a:schemeClr val="tx2"/>
                </a:solidFill>
                <a:latin typeface="+mj-lt"/>
                <a:ea typeface="+mj-ea"/>
                <a:cs typeface="+mj-cs"/>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371475" y="3680016"/>
            <a:ext cx="11817112"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15623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V="1">
            <a:off x="4064995" y="0"/>
            <a:ext cx="416951" cy="6858000"/>
          </a:xfrm>
          <a:prstGeom prst="rect">
            <a:avLst/>
          </a:prstGeom>
        </p:spPr>
      </p:pic>
      <p:sp>
        <p:nvSpPr>
          <p:cNvPr id="18" name="Date Placeholder 1"/>
          <p:cNvSpPr>
            <a:spLocks noGrp="1"/>
          </p:cNvSpPr>
          <p:nvPr>
            <p:ph type="dt" sz="half" idx="31"/>
          </p:nvPr>
        </p:nvSpPr>
        <p:spPr>
          <a:xfrm>
            <a:off x="9677401" y="6405036"/>
            <a:ext cx="1482051" cy="153888"/>
          </a:xfrm>
          <a:prstGeom prst="rect">
            <a:avLst/>
          </a:prstGeo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20" name="TextBox 1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2"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24" name="Rectangle 23"/>
          <p:cNvSpPr/>
          <p:nvPr userDrawn="1"/>
        </p:nvSpPr>
        <p:spPr bwMode="white">
          <a:xfrm>
            <a:off x="1"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5" name="Title 4"/>
          <p:cNvSpPr>
            <a:spLocks noGrp="1"/>
          </p:cNvSpPr>
          <p:nvPr>
            <p:ph type="title" hasCustomPrompt="1"/>
          </p:nvPr>
        </p:nvSpPr>
        <p:spPr>
          <a:xfrm>
            <a:off x="371477" y="2681103"/>
            <a:ext cx="3127881" cy="1495795"/>
          </a:xfrm>
          <a:prstGeom prst="rect">
            <a:avLst/>
          </a:prstGeom>
        </p:spPr>
        <p:txBody>
          <a:bodyPr vert="horz" anchor="ctr">
            <a:noAutofit/>
          </a:bodyPr>
          <a:lstStyle>
            <a:lvl1pPr>
              <a:defRPr sz="3200">
                <a:solidFill>
                  <a:schemeClr val="tx2"/>
                </a:solidFill>
                <a:latin typeface="+mj-lt"/>
                <a:ea typeface="+mj-ea"/>
                <a:cs typeface="+mj-cs"/>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90702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p:cNvPicPr/>
                      <p:nvPr/>
                    </p:nvPicPr>
                    <p:blipFill>
                      <a:blip r:embed="rId4"/>
                      <a:stretch>
                        <a:fillRect/>
                      </a:stretch>
                    </p:blipFill>
                    <p:spPr>
                      <a:xfrm>
                        <a:off x="1589" y="1589"/>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V="1">
            <a:off x="7165607" y="0"/>
            <a:ext cx="416951" cy="6858000"/>
          </a:xfrm>
          <a:prstGeom prst="rect">
            <a:avLst/>
          </a:prstGeom>
        </p:spPr>
      </p:pic>
      <p:sp>
        <p:nvSpPr>
          <p:cNvPr id="14" name="Rectangle 13"/>
          <p:cNvSpPr/>
          <p:nvPr userDrawn="1"/>
        </p:nvSpPr>
        <p:spPr bwMode="white">
          <a:xfrm>
            <a:off x="1"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8" name="Date Placeholder 2"/>
          <p:cNvSpPr>
            <a:spLocks noGrp="1"/>
          </p:cNvSpPr>
          <p:nvPr>
            <p:ph type="dt" sz="half" idx="10"/>
          </p:nvPr>
        </p:nvSpPr>
        <p:spPr>
          <a:xfrm>
            <a:off x="9677401" y="6405036"/>
            <a:ext cx="1482051" cy="153888"/>
          </a:xfrm>
          <a:prstGeom prst="rect">
            <a:avLst/>
          </a:prstGeo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1"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2" name="Title 1"/>
          <p:cNvSpPr>
            <a:spLocks noGrp="1"/>
          </p:cNvSpPr>
          <p:nvPr>
            <p:ph type="title" hasCustomPrompt="1"/>
          </p:nvPr>
        </p:nvSpPr>
        <p:spPr>
          <a:xfrm>
            <a:off x="371475" y="396876"/>
            <a:ext cx="6276529" cy="868363"/>
          </a:xfrm>
          <a:prstGeom prst="rect">
            <a:avLst/>
          </a:prstGeom>
        </p:spPr>
        <p:txBody>
          <a:bodyPr vert="horz">
            <a:noAutofit/>
          </a:bodyPr>
          <a:lstStyle>
            <a:lvl1pPr>
              <a:defRPr>
                <a:latin typeface="+mj-lt"/>
                <a:ea typeface="+mj-ea"/>
                <a:cs typeface="+mj-cs"/>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9574442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p:cNvPicPr/>
                      <p:nvPr/>
                    </p:nvPicPr>
                    <p:blipFill>
                      <a:blip r:embed="rId4"/>
                      <a:stretch>
                        <a:fillRect/>
                      </a:stretch>
                    </p:blipFill>
                    <p:spPr>
                      <a:xfrm>
                        <a:off x="1589" y="1589"/>
                        <a:ext cx="1588" cy="1588"/>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V="1">
            <a:off x="9029247"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3" name="Date Placeholder 4"/>
          <p:cNvSpPr>
            <a:spLocks noGrp="1"/>
          </p:cNvSpPr>
          <p:nvPr>
            <p:ph type="dt" sz="half" idx="10"/>
          </p:nvPr>
        </p:nvSpPr>
        <p:spPr>
          <a:xfrm>
            <a:off x="9677401" y="6405036"/>
            <a:ext cx="1482051" cy="153888"/>
          </a:xfr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22"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371475" y="396876"/>
            <a:ext cx="8101584" cy="868363"/>
          </a:xfrm>
          <a:prstGeom prst="rect">
            <a:avLst/>
          </a:prstGeom>
        </p:spPr>
        <p:txBody>
          <a:bodyPr vert="horz">
            <a:noAutofit/>
          </a:bodyPr>
          <a:lstStyle>
            <a:lvl1pPr>
              <a:defRPr>
                <a:latin typeface="+mj-lt"/>
                <a:ea typeface="+mj-ea"/>
                <a:cs typeface="+mj-cs"/>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265320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70" y="0"/>
            <a:ext cx="416951" cy="6858000"/>
          </a:xfrm>
          <a:prstGeom prst="rect">
            <a:avLst/>
          </a:prstGeom>
        </p:spPr>
      </p:pic>
      <p:sp>
        <p:nvSpPr>
          <p:cNvPr id="24" name="Title 4"/>
          <p:cNvSpPr>
            <a:spLocks noGrp="1"/>
          </p:cNvSpPr>
          <p:nvPr>
            <p:ph type="title" hasCustomPrompt="1"/>
          </p:nvPr>
        </p:nvSpPr>
        <p:spPr>
          <a:xfrm>
            <a:off x="371477" y="2681103"/>
            <a:ext cx="3127881" cy="1495795"/>
          </a:xfrm>
          <a:prstGeom prst="rect">
            <a:avLst/>
          </a:prstGeom>
        </p:spPr>
        <p:txBody>
          <a:bodyPr vert="horz" anchor="ctr">
            <a:noAutofit/>
          </a:bodyPr>
          <a:lstStyle>
            <a:lvl1pPr>
              <a:defRPr sz="32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5" name="Date Placeholder 1"/>
          <p:cNvSpPr>
            <a:spLocks noGrp="1"/>
          </p:cNvSpPr>
          <p:nvPr>
            <p:ph type="dt" sz="half" idx="29"/>
          </p:nvPr>
        </p:nvSpPr>
        <p:spPr>
          <a:xfrm>
            <a:off x="9677401" y="6405036"/>
            <a:ext cx="1482051" cy="153888"/>
          </a:xfrm>
          <a:prstGeom prst="rect">
            <a:avLst/>
          </a:prstGeom>
        </p:spPr>
        <p:txBody>
          <a:bodyPr/>
          <a:lstStyle>
            <a:lvl1pPr>
              <a:defRPr>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2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753850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5689583"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2" name="Picture Placeholder 18"/>
          <p:cNvSpPr>
            <a:spLocks noGrp="1"/>
          </p:cNvSpPr>
          <p:nvPr>
            <p:ph type="pic" sz="quarter" idx="14" hasCustomPrompt="1"/>
          </p:nvPr>
        </p:nvSpPr>
        <p:spPr>
          <a:xfrm>
            <a:off x="6092022" y="0"/>
            <a:ext cx="6099977" cy="6858000"/>
          </a:xfrm>
          <a:prstGeom prst="rect">
            <a:avLst/>
          </a:prstGeom>
          <a:noFill/>
        </p:spPr>
        <p:txBody>
          <a:bodyPr lIns="914400" tIns="914400" rIns="914400" bIns="914400"/>
          <a:lstStyle>
            <a:lvl1pPr algn="ctr">
              <a:defRPr sz="1800"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371475" y="1785600"/>
            <a:ext cx="4388400" cy="3286800"/>
          </a:xfrm>
          <a:prstGeom prst="rect">
            <a:avLst/>
          </a:prstGeom>
          <a:noFill/>
        </p:spPr>
        <p:txBody>
          <a:bodyPr vert="horz" wrap="square" lIns="0" tIns="0" rIns="320040" bIns="0" anchor="ctr">
            <a:noAutofit/>
          </a:bodyPr>
          <a:lstStyle>
            <a:lvl1pPr>
              <a:defRPr sz="44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
        <p:nvSpPr>
          <p:cNvPr id="15" name="Date Placeholder 2"/>
          <p:cNvSpPr>
            <a:spLocks noGrp="1"/>
          </p:cNvSpPr>
          <p:nvPr>
            <p:ph type="dt" sz="half" idx="15"/>
          </p:nvPr>
        </p:nvSpPr>
        <p:spPr>
          <a:xfrm>
            <a:off x="9677401" y="6405036"/>
            <a:ext cx="1482051" cy="153888"/>
          </a:xfrm>
          <a:prstGeom prst="rect">
            <a:avLst/>
          </a:prstGeom>
        </p:spPr>
        <p:txBody>
          <a:bodyPr/>
          <a:lstStyle>
            <a:lvl1pPr>
              <a:defRPr>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17"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Tree>
    <p:extLst>
      <p:ext uri="{BB962C8B-B14F-4D97-AF65-F5344CB8AC3E}">
        <p14:creationId xmlns:p14="http://schemas.microsoft.com/office/powerpoint/2010/main" val="15117508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7409850" y="0"/>
            <a:ext cx="416951" cy="6858000"/>
          </a:xfrm>
          <a:prstGeom prst="rect">
            <a:avLst/>
          </a:prstGeom>
        </p:spPr>
      </p:pic>
      <p:sp>
        <p:nvSpPr>
          <p:cNvPr id="11" name="Rectangle 10"/>
          <p:cNvSpPr/>
          <p:nvPr userDrawn="1"/>
        </p:nvSpPr>
        <p:spPr bwMode="gray">
          <a:xfrm>
            <a:off x="7819545"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2" name="Picture Placeholder 5"/>
          <p:cNvSpPr>
            <a:spLocks noGrp="1"/>
          </p:cNvSpPr>
          <p:nvPr>
            <p:ph type="pic" sz="quarter" idx="11" hasCustomPrompt="1"/>
          </p:nvPr>
        </p:nvSpPr>
        <p:spPr>
          <a:xfrm>
            <a:off x="7820026"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3" name="Date Placeholder 2"/>
          <p:cNvSpPr>
            <a:spLocks noGrp="1"/>
          </p:cNvSpPr>
          <p:nvPr>
            <p:ph type="dt" sz="half" idx="12"/>
          </p:nvPr>
        </p:nvSpPr>
        <p:spPr>
          <a:xfrm>
            <a:off x="9677401" y="6405036"/>
            <a:ext cx="1482051" cy="153888"/>
          </a:xfrm>
          <a:prstGeom prst="rect">
            <a:avLst/>
          </a:prstGeom>
        </p:spPr>
        <p:txBody>
          <a:bodyPr/>
          <a:lstStyle>
            <a:lvl1pPr>
              <a:defRPr>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15" name="Title 1"/>
          <p:cNvSpPr>
            <a:spLocks noGrp="1"/>
          </p:cNvSpPr>
          <p:nvPr>
            <p:ph type="title" hasCustomPrompt="1"/>
          </p:nvPr>
        </p:nvSpPr>
        <p:spPr bwMode="black">
          <a:xfrm>
            <a:off x="371475" y="1785600"/>
            <a:ext cx="6247552" cy="3286800"/>
          </a:xfrm>
          <a:prstGeom prst="rect">
            <a:avLst/>
          </a:prstGeom>
        </p:spPr>
        <p:txBody>
          <a:bodyPr vert="horz" anchor="ctr">
            <a:noAutofit/>
          </a:bodyPr>
          <a:lstStyle>
            <a:lvl1pPr>
              <a:defRPr sz="44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800" kern="1200">
              <a:solidFill>
                <a:schemeClr val="bg1">
                  <a:lumMod val="50000"/>
                </a:schemeClr>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4754024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3" name="Date Placeholder 4"/>
          <p:cNvSpPr>
            <a:spLocks noGrp="1"/>
          </p:cNvSpPr>
          <p:nvPr>
            <p:ph type="dt" sz="half" idx="10"/>
          </p:nvPr>
        </p:nvSpPr>
        <p:spPr>
          <a:xfrm>
            <a:off x="9677401" y="6405036"/>
            <a:ext cx="1482051" cy="153888"/>
          </a:xfrm>
          <a:prstGeom prst="rect">
            <a:avLst/>
          </a:prstGeo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11"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0" name="Title 2"/>
          <p:cNvSpPr>
            <a:spLocks noGrp="1"/>
          </p:cNvSpPr>
          <p:nvPr>
            <p:ph type="title" hasCustomPrompt="1"/>
          </p:nvPr>
        </p:nvSpPr>
        <p:spPr>
          <a:xfrm>
            <a:off x="371475" y="2764205"/>
            <a:ext cx="2478639" cy="1314311"/>
          </a:xfrm>
          <a:prstGeom prst="rect">
            <a:avLst/>
          </a:prstGeom>
        </p:spPr>
        <p:txBody>
          <a:bodyPr vert="horz" anchor="ctr">
            <a:noAutofit/>
          </a:bodyPr>
          <a:lstStyle>
            <a:lvl1pPr>
              <a:defRPr sz="320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32441" y="3590399"/>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7230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5" name="Title 4"/>
          <p:cNvSpPr>
            <a:spLocks noGrp="1"/>
          </p:cNvSpPr>
          <p:nvPr>
            <p:ph type="title" hasCustomPrompt="1"/>
          </p:nvPr>
        </p:nvSpPr>
        <p:spPr>
          <a:xfrm>
            <a:off x="371475" y="2764205"/>
            <a:ext cx="2478639" cy="1314311"/>
          </a:xfrm>
        </p:spPr>
        <p:txBody>
          <a:bodyPr vert="horz" anchor="ctr" anchorCtr="0">
            <a:noAutofit/>
          </a:bodyPr>
          <a:lstStyle>
            <a:lvl1pPr>
              <a:defRPr sz="3200">
                <a:solidFill>
                  <a:srgbClr val="FFFFFF"/>
                </a:solidFill>
                <a:latin typeface="+mj-lt"/>
                <a:ea typeface="+mj-ea"/>
                <a:cs typeface="+mj-cs"/>
              </a:defRPr>
            </a:lvl1pPr>
          </a:lstStyle>
          <a:p>
            <a:r>
              <a:rPr lang="en-US"/>
              <a:t>Click to add title</a:t>
            </a:r>
          </a:p>
        </p:txBody>
      </p:sp>
      <p:sp>
        <p:nvSpPr>
          <p:cNvPr id="15" name="Date Placeholder 3"/>
          <p:cNvSpPr>
            <a:spLocks noGrp="1"/>
          </p:cNvSpPr>
          <p:nvPr>
            <p:ph type="dt" sz="half" idx="2"/>
          </p:nvPr>
        </p:nvSpPr>
        <p:spPr>
          <a:xfrm>
            <a:off x="9677401"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6216" b="7716"/>
          <a:stretch/>
        </p:blipFill>
        <p:spPr>
          <a:xfrm rot="120000">
            <a:off x="2174641" y="3402829"/>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spTree>
    <p:extLst>
      <p:ext uri="{BB962C8B-B14F-4D97-AF65-F5344CB8AC3E}">
        <p14:creationId xmlns:p14="http://schemas.microsoft.com/office/powerpoint/2010/main" val="6065474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9" name="TextBox 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800" kern="1200">
              <a:solidFill>
                <a:schemeClr val="bg1"/>
              </a:solidFill>
              <a:latin typeface="+mn-lt"/>
              <a:ea typeface="+mn-ea"/>
              <a:cs typeface="+mn-cs"/>
              <a:sym typeface="Trebuchet MS" panose="020B0603020202020204" pitchFamily="34" charset="0"/>
            </a:endParaRPr>
          </a:p>
        </p:txBody>
      </p:sp>
      <p:sp>
        <p:nvSpPr>
          <p:cNvPr id="10" name="Date Placeholder 7"/>
          <p:cNvSpPr>
            <a:spLocks noGrp="1"/>
          </p:cNvSpPr>
          <p:nvPr>
            <p:ph type="dt" sz="half" idx="11"/>
          </p:nvPr>
        </p:nvSpPr>
        <p:spPr>
          <a:xfrm>
            <a:off x="9677401" y="6405036"/>
            <a:ext cx="1482051" cy="153888"/>
          </a:xfrm>
          <a:prstGeom prst="rect">
            <a:avLst/>
          </a:prstGeo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17"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71476" y="1785600"/>
            <a:ext cx="4062235" cy="3286800"/>
          </a:xfrm>
          <a:prstGeom prst="rect">
            <a:avLst/>
          </a:prstGeom>
        </p:spPr>
        <p:txBody>
          <a:bodyPr vert="horz" anchor="ctr">
            <a:noAutofit/>
          </a:bodyPr>
          <a:lstStyle>
            <a:lvl1pPr>
              <a:defRPr sz="4400"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81526"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02980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71476" y="1785600"/>
            <a:ext cx="4062235" cy="3286800"/>
          </a:xfrm>
          <a:prstGeom prst="rect">
            <a:avLst/>
          </a:prstGeom>
        </p:spPr>
        <p:txBody>
          <a:bodyPr vert="horz" anchor="ctr">
            <a:noAutofit/>
          </a:bodyPr>
          <a:lstStyle>
            <a:lvl1pPr>
              <a:defRPr sz="4400"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3" name="Date Placeholder 3"/>
          <p:cNvSpPr>
            <a:spLocks noGrp="1"/>
          </p:cNvSpPr>
          <p:nvPr>
            <p:ph type="dt" sz="half" idx="2"/>
          </p:nvPr>
        </p:nvSpPr>
        <p:spPr>
          <a:xfrm>
            <a:off x="9677401"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7562" b="6867"/>
          <a:stretch/>
        </p:blipFill>
        <p:spPr>
          <a:xfrm>
            <a:off x="3578059" y="3416301"/>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spTree>
    <p:extLst>
      <p:ext uri="{BB962C8B-B14F-4D97-AF65-F5344CB8AC3E}">
        <p14:creationId xmlns:p14="http://schemas.microsoft.com/office/powerpoint/2010/main" val="22303871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9" name="Pentagon 8"/>
          <p:cNvSpPr/>
          <p:nvPr userDrawn="1"/>
        </p:nvSpPr>
        <p:spPr bwMode="white">
          <a:xfrm>
            <a:off x="0" y="0"/>
            <a:ext cx="6363547"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71475" y="396876"/>
            <a:ext cx="4747823" cy="868363"/>
          </a:xfrm>
          <a:prstGeom prst="rect">
            <a:avLst/>
          </a:prstGeom>
        </p:spPr>
        <p:txBody>
          <a:bodyPr vert="horz">
            <a:noAutofit/>
          </a:bodyPr>
          <a:lstStyle>
            <a:lvl1pPr>
              <a:defRPr>
                <a:latin typeface="+mj-lt"/>
                <a:ea typeface="+mj-ea"/>
                <a:cs typeface="+mj-cs"/>
                <a:sym typeface="Trebuchet MS" panose="020B0603020202020204" pitchFamily="34" charset="0"/>
              </a:defRPr>
            </a:lvl1pPr>
          </a:lstStyle>
          <a:p>
            <a:r>
              <a:rPr lang="en-US"/>
              <a:t>Click to add title</a:t>
            </a:r>
          </a:p>
        </p:txBody>
      </p:sp>
      <p:sp>
        <p:nvSpPr>
          <p:cNvPr id="13" name="Date Placeholder 4"/>
          <p:cNvSpPr>
            <a:spLocks noGrp="1"/>
          </p:cNvSpPr>
          <p:nvPr>
            <p:ph type="dt" sz="half" idx="10"/>
          </p:nvPr>
        </p:nvSpPr>
        <p:spPr>
          <a:xfrm>
            <a:off x="9677401" y="6405036"/>
            <a:ext cx="1482051" cy="153888"/>
          </a:xfr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18"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6" name="TextBox 1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8643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9" name="Pentagon 8"/>
          <p:cNvSpPr/>
          <p:nvPr/>
        </p:nvSpPr>
        <p:spPr bwMode="white">
          <a:xfrm>
            <a:off x="0"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71475" y="396876"/>
            <a:ext cx="4747823" cy="868363"/>
          </a:xfrm>
          <a:prstGeom prst="rect">
            <a:avLst/>
          </a:prstGeom>
        </p:spPr>
        <p:txBody>
          <a:bodyPr vert="horz">
            <a:noAutofit/>
          </a:bodyPr>
          <a:lstStyle>
            <a:lvl1pPr>
              <a:defRPr>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1" name="Date Placeholder 3"/>
          <p:cNvSpPr>
            <a:spLocks noGrp="1"/>
          </p:cNvSpPr>
          <p:nvPr>
            <p:ph type="dt" sz="half" idx="2"/>
          </p:nvPr>
        </p:nvSpPr>
        <p:spPr>
          <a:xfrm>
            <a:off x="9677401"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14" name="TextBox 13"/>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5"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t="9052" b="6867"/>
          <a:stretch/>
        </p:blipFill>
        <p:spPr>
          <a:xfrm rot="120000">
            <a:off x="4460172" y="3407805"/>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Tree>
    <p:extLst>
      <p:ext uri="{BB962C8B-B14F-4D97-AF65-F5344CB8AC3E}">
        <p14:creationId xmlns:p14="http://schemas.microsoft.com/office/powerpoint/2010/main" val="16623504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12" name="Freeform 18"/>
          <p:cNvSpPr/>
          <p:nvPr userDrawn="1"/>
        </p:nvSpPr>
        <p:spPr bwMode="white">
          <a:xfrm>
            <a:off x="1"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3" name="Date Placeholder 4"/>
          <p:cNvSpPr>
            <a:spLocks noGrp="1"/>
          </p:cNvSpPr>
          <p:nvPr>
            <p:ph type="dt" sz="half" idx="10"/>
          </p:nvPr>
        </p:nvSpPr>
        <p:spPr>
          <a:xfrm>
            <a:off x="9677401" y="6405036"/>
            <a:ext cx="1482051" cy="153888"/>
          </a:xfr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371475" y="396876"/>
            <a:ext cx="6254496" cy="868363"/>
          </a:xfrm>
          <a:prstGeom prst="rect">
            <a:avLst/>
          </a:prstGeom>
        </p:spPr>
        <p:txBody>
          <a:bodyPr vert="horz">
            <a:noAutofit/>
          </a:bodyPr>
          <a:lstStyle>
            <a:lvl1pPr>
              <a:defRPr>
                <a:latin typeface="+mj-lt"/>
                <a:ea typeface="+mj-ea"/>
                <a:cs typeface="+mj-cs"/>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490339"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09606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12" name="Freeform 18"/>
          <p:cNvSpPr/>
          <p:nvPr userDrawn="1"/>
        </p:nvSpPr>
        <p:spPr bwMode="white">
          <a:xfrm>
            <a:off x="1"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2" name="Title 1"/>
          <p:cNvSpPr>
            <a:spLocks noGrp="1"/>
          </p:cNvSpPr>
          <p:nvPr>
            <p:ph type="title" hasCustomPrompt="1"/>
          </p:nvPr>
        </p:nvSpPr>
        <p:spPr>
          <a:xfrm>
            <a:off x="371475" y="396876"/>
            <a:ext cx="6254496" cy="868363"/>
          </a:xfrm>
          <a:prstGeom prst="rect">
            <a:avLst/>
          </a:prstGeom>
        </p:spPr>
        <p:txBody>
          <a:bodyPr vert="horz">
            <a:noAutofit/>
          </a:bodyPr>
          <a:lstStyle>
            <a:lvl1pPr>
              <a:defRPr>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7" name="Date Placeholder 3"/>
          <p:cNvSpPr>
            <a:spLocks noGrp="1"/>
          </p:cNvSpPr>
          <p:nvPr>
            <p:ph type="dt" sz="half" idx="2"/>
          </p:nvPr>
        </p:nvSpPr>
        <p:spPr>
          <a:xfrm>
            <a:off x="9677401"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18" name="TextBox 1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pic>
        <p:nvPicPr>
          <p:cNvPr id="9" name="Picture 8"/>
          <p:cNvPicPr>
            <a:picLocks noChangeAspect="1"/>
          </p:cNvPicPr>
          <p:nvPr userDrawn="1"/>
        </p:nvPicPr>
        <p:blipFill rotWithShape="1">
          <a:blip r:embed="rId5">
            <a:extLst>
              <a:ext uri="{28A0092B-C50C-407E-A947-70E740481C1C}">
                <a14:useLocalDpi xmlns:a14="http://schemas.microsoft.com/office/drawing/2010/main" val="0"/>
              </a:ext>
            </a:extLst>
          </a:blip>
          <a:srcRect t="9052" b="6867"/>
          <a:stretch/>
        </p:blipFill>
        <p:spPr>
          <a:xfrm rot="120000">
            <a:off x="6567628" y="3407805"/>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Tree>
    <p:extLst>
      <p:ext uri="{BB962C8B-B14F-4D97-AF65-F5344CB8AC3E}">
        <p14:creationId xmlns:p14="http://schemas.microsoft.com/office/powerpoint/2010/main" val="18092952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7" name="Date Placeholder 4"/>
          <p:cNvSpPr>
            <a:spLocks noGrp="1"/>
          </p:cNvSpPr>
          <p:nvPr>
            <p:ph type="dt" sz="half" idx="10"/>
          </p:nvPr>
        </p:nvSpPr>
        <p:spPr>
          <a:xfrm>
            <a:off x="9677401" y="6405036"/>
            <a:ext cx="1482051" cy="153888"/>
          </a:xfr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0" name="TextBox 9"/>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11" name="Title 1"/>
          <p:cNvSpPr>
            <a:spLocks noGrp="1"/>
          </p:cNvSpPr>
          <p:nvPr>
            <p:ph type="title" hasCustomPrompt="1"/>
          </p:nvPr>
        </p:nvSpPr>
        <p:spPr>
          <a:xfrm>
            <a:off x="371475" y="3826334"/>
            <a:ext cx="11412539" cy="1606551"/>
          </a:xfrm>
        </p:spPr>
        <p:txBody>
          <a:bodyPr vert="horz" anchor="b">
            <a:noAutofit/>
          </a:bodyPr>
          <a:lstStyle>
            <a:lvl1pPr marL="0" algn="l" defTabSz="914377"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8420637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8" name="Date Placeholder 7"/>
          <p:cNvSpPr>
            <a:spLocks noGrp="1"/>
          </p:cNvSpPr>
          <p:nvPr>
            <p:ph type="dt" sz="half" idx="10"/>
          </p:nvPr>
        </p:nvSpPr>
        <p:spPr/>
        <p:txBody>
          <a:bodyPr/>
          <a:lstStyle>
            <a:lvl1pPr>
              <a:defRPr>
                <a:latin typeface="+mn-lt"/>
                <a:ea typeface="+mn-ea"/>
                <a:cs typeface="+mn-cs"/>
                <a:sym typeface="Trebuchet MS" panose="020B0603020202020204" pitchFamily="34" charset="0"/>
              </a:defRPr>
            </a:lvl1pPr>
          </a:lstStyle>
          <a:p>
            <a:endParaRPr lang="en-US"/>
          </a:p>
        </p:txBody>
      </p:sp>
      <p:sp>
        <p:nvSpPr>
          <p:cNvPr id="11"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6" name="Rectangle 5"/>
          <p:cNvSpPr/>
          <p:nvPr userDrawn="1"/>
        </p:nvSpPr>
        <p:spPr bwMode="white">
          <a:xfrm>
            <a:off x="371475"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71475" y="3826334"/>
            <a:ext cx="11412539" cy="1606551"/>
          </a:xfrm>
          <a:prstGeom prst="rect">
            <a:avLst/>
          </a:prstGeom>
        </p:spPr>
        <p:txBody>
          <a:bodyPr vert="horz" anchor="b">
            <a:noAutofit/>
          </a:bodyPr>
          <a:lstStyle>
            <a:lvl1pPr marL="0" algn="l" defTabSz="914377" rtl="0" eaLnBrk="1" fontAlgn="auto" latinLnBrk="0" hangingPunct="1">
              <a:lnSpc>
                <a:spcPts val="6000"/>
              </a:lnSpc>
              <a:spcBef>
                <a:spcPts val="0"/>
              </a:spcBef>
              <a:spcAft>
                <a:spcPts val="0"/>
              </a:spcAft>
              <a:defRPr lang="en-US" sz="5400" kern="1200" baseline="0" dirty="0">
                <a:solidFill>
                  <a:schemeClr val="accent4"/>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5761663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6" name="TextBox 5"/>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2" name="Date Placeholder 1"/>
          <p:cNvSpPr>
            <a:spLocks noGrp="1"/>
          </p:cNvSpPr>
          <p:nvPr>
            <p:ph type="dt" sz="half" idx="10"/>
          </p:nvPr>
        </p:nvSpPr>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pic>
        <p:nvPicPr>
          <p:cNvPr id="7" name="Picture 6"/>
          <p:cNvPicPr>
            <a:picLocks noChangeAspect="1"/>
          </p:cNvPicPr>
          <p:nvPr userDrawn="1"/>
        </p:nvPicPr>
        <p:blipFill rotWithShape="1">
          <a:blip r:embed="rId5">
            <a:extLst>
              <a:ext uri="{28A0092B-C50C-407E-A947-70E740481C1C}">
                <a14:useLocalDpi xmlns:a14="http://schemas.microsoft.com/office/drawing/2010/main" val="0"/>
              </a:ext>
            </a:extLst>
          </a:blip>
          <a:srcRect r="3634" b="1258"/>
          <a:stretch/>
        </p:blipFill>
        <p:spPr>
          <a:xfrm rot="16200000" flipH="1">
            <a:off x="6797462"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2"/>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400">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9591701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2">
            <a:lumMod val="10000"/>
          </a:schemeClr>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5" name="TextBox 4"/>
          <p:cNvSpPr txBox="1"/>
          <p:nvPr/>
        </p:nvSpPr>
        <p:spPr bwMode="white">
          <a:xfrm>
            <a:off x="11167872" y="6404400"/>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3" name="Date Placeholder 2"/>
          <p:cNvSpPr>
            <a:spLocks noGrp="1"/>
          </p:cNvSpPr>
          <p:nvPr>
            <p:ph type="dt" sz="half" idx="10"/>
          </p:nvPr>
        </p:nvSpPr>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11"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2" name="Title 1"/>
          <p:cNvSpPr>
            <a:spLocks noGrp="1"/>
          </p:cNvSpPr>
          <p:nvPr>
            <p:ph type="title" hasCustomPrompt="1"/>
          </p:nvPr>
        </p:nvSpPr>
        <p:spPr>
          <a:xfrm>
            <a:off x="371476" y="396876"/>
            <a:ext cx="6732637" cy="868363"/>
          </a:xfrm>
        </p:spPr>
        <p:txBody>
          <a:bodyPr vert="horz">
            <a:noAutofit/>
          </a:bodyPr>
          <a:lstStyle>
            <a:lvl1pPr>
              <a:defRPr>
                <a:solidFill>
                  <a:schemeClr val="bg1"/>
                </a:solidFill>
                <a:latin typeface="+mj-lt"/>
                <a:ea typeface="+mj-ea"/>
                <a:cs typeface="+mj-cs"/>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837454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71476" y="2605217"/>
            <a:ext cx="3077925" cy="1707199"/>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b="1">
                <a:solidFill>
                  <a:schemeClr val="tx2"/>
                </a:solidFill>
                <a:latin typeface="+mj-lt"/>
                <a:ea typeface="+mn-ea"/>
                <a:cs typeface="+mn-cs"/>
                <a:sym typeface="Trebuchet MS" panose="020B0603020202020204" pitchFamily="34" charset="0"/>
              </a:rPr>
              <a:t>Table of contents</a:t>
            </a:r>
          </a:p>
        </p:txBody>
      </p:sp>
      <p:sp>
        <p:nvSpPr>
          <p:cNvPr id="15" name="Date Placeholder 4"/>
          <p:cNvSpPr>
            <a:spLocks noGrp="1"/>
          </p:cNvSpPr>
          <p:nvPr>
            <p:ph type="dt" sz="half" idx="10"/>
          </p:nvPr>
        </p:nvSpPr>
        <p:spPr>
          <a:xfrm>
            <a:off x="9677401" y="6405036"/>
            <a:ext cx="1482051" cy="153888"/>
          </a:xfr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24"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10" name="Picture 9"/>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08637" y="3586748"/>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6010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6" name="Date Placeholder 4"/>
          <p:cNvSpPr>
            <a:spLocks noGrp="1"/>
          </p:cNvSpPr>
          <p:nvPr>
            <p:ph type="dt" sz="half" idx="10"/>
          </p:nvPr>
        </p:nvSpPr>
        <p:spPr>
          <a:xfrm>
            <a:off x="9677401" y="6405036"/>
            <a:ext cx="1482051" cy="153888"/>
          </a:xfrm>
        </p:spPr>
        <p:txBody>
          <a:bodyPr/>
          <a:lstStyle>
            <a:lvl1pPr>
              <a:defRPr>
                <a:solidFill>
                  <a:schemeClr val="bg1"/>
                </a:solidFill>
                <a:latin typeface="+mn-lt"/>
                <a:ea typeface="+mn-ea"/>
                <a:cs typeface="+mn-cs"/>
                <a:sym typeface="Trebuchet MS" panose="020B0603020202020204" pitchFamily="34" charset="0"/>
              </a:defRPr>
            </a:lvl1pPr>
          </a:lstStyle>
          <a:p>
            <a:endParaRPr lang="en-US"/>
          </a:p>
        </p:txBody>
      </p:sp>
      <p:sp>
        <p:nvSpPr>
          <p:cNvPr id="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1" name="TextBox 10"/>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6313565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7" name="Date Placeholder 6"/>
          <p:cNvSpPr>
            <a:spLocks noGrp="1"/>
          </p:cNvSpPr>
          <p:nvPr>
            <p:ph type="dt" sz="half" idx="10"/>
          </p:nvPr>
        </p:nvSpPr>
        <p:spPr/>
        <p:txBody>
          <a:bodyPr/>
          <a:lstStyle>
            <a:lvl1pPr>
              <a:defRPr>
                <a:latin typeface="+mn-lt"/>
                <a:ea typeface="+mn-ea"/>
                <a:cs typeface="+mn-cs"/>
                <a:sym typeface="Trebuchet MS" panose="020B0603020202020204" pitchFamily="34" charset="0"/>
              </a:defRPr>
            </a:lvl1pPr>
          </a:lstStyle>
          <a:p>
            <a:endParaRPr lang="en-US"/>
          </a:p>
        </p:txBody>
      </p:sp>
      <p:sp>
        <p:nvSpPr>
          <p:cNvPr id="5"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Tree>
    <p:extLst>
      <p:ext uri="{BB962C8B-B14F-4D97-AF65-F5344CB8AC3E}">
        <p14:creationId xmlns:p14="http://schemas.microsoft.com/office/powerpoint/2010/main" val="1714773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D. Disclaimer">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p:cNvPicPr/>
                      <p:nvPr/>
                    </p:nvPicPr>
                    <p:blipFill>
                      <a:blip r:embed="rId4"/>
                      <a:stretch>
                        <a:fillRect/>
                      </a:stretch>
                    </p:blipFill>
                    <p:spPr>
                      <a:xfrm>
                        <a:off x="1589" y="1589"/>
                        <a:ext cx="1588" cy="1588"/>
                      </a:xfrm>
                      <a:prstGeom prst="rect">
                        <a:avLst/>
                      </a:prstGeom>
                    </p:spPr>
                  </p:pic>
                </p:oleObj>
              </mc:Fallback>
            </mc:AlternateContent>
          </a:graphicData>
        </a:graphic>
      </p:graphicFrame>
      <p:sp>
        <p:nvSpPr>
          <p:cNvPr id="4" name="Date Placeholder 3"/>
          <p:cNvSpPr>
            <a:spLocks noGrp="1"/>
          </p:cNvSpPr>
          <p:nvPr>
            <p:ph type="dt" sz="half" idx="10"/>
          </p:nvPr>
        </p:nvSpPr>
        <p:spPr/>
        <p:txBody>
          <a:bodyPr/>
          <a:lstStyle>
            <a:lvl1pPr>
              <a:defRPr>
                <a:latin typeface="+mn-lt"/>
                <a:ea typeface="+mn-ea"/>
                <a:cs typeface="+mn-cs"/>
                <a:sym typeface="Trebuchet MS" panose="020B0603020202020204" pitchFamily="34" charset="0"/>
              </a:defRPr>
            </a:lvl1pPr>
          </a:lstStyle>
          <a:p>
            <a:endParaRPr lang="en-US"/>
          </a:p>
        </p:txBody>
      </p:sp>
      <p:sp>
        <p:nvSpPr>
          <p:cNvPr id="10"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Tree>
    <p:extLst>
      <p:ext uri="{BB962C8B-B14F-4D97-AF65-F5344CB8AC3E}">
        <p14:creationId xmlns:p14="http://schemas.microsoft.com/office/powerpoint/2010/main" val="4095273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205BCCC9-AB8D-4B57-932F-502CE2E79C38}"/>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3062843" y="2244454"/>
            <a:ext cx="6066316" cy="2369095"/>
          </a:xfrm>
          <a:prstGeom prst="rect">
            <a:avLst/>
          </a:prstGeom>
        </p:spPr>
      </p:pic>
    </p:spTree>
    <p:extLst>
      <p:ext uri="{BB962C8B-B14F-4D97-AF65-F5344CB8AC3E}">
        <p14:creationId xmlns:p14="http://schemas.microsoft.com/office/powerpoint/2010/main" val="9557036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9" y="1589"/>
                        <a:ext cx="1588" cy="1588"/>
                      </a:xfrm>
                      <a:prstGeom prst="rect">
                        <a:avLst/>
                      </a:prstGeom>
                    </p:spPr>
                  </p:pic>
                </p:oleObj>
              </mc:Fallback>
            </mc:AlternateContent>
          </a:graphicData>
        </a:graphic>
      </p:graphicFrame>
      <p:grpSp>
        <p:nvGrpSpPr>
          <p:cNvPr id="5" name="Group 4"/>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solidFill>
                  <a:schemeClr val="tx1"/>
                </a:solidFill>
                <a:latin typeface="+mn-lt"/>
                <a:ea typeface="+mn-ea"/>
                <a:cs typeface="+mn-cs"/>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grpSp>
          <p:nvGrpSpPr>
            <p:cNvPr id="147" name="Gutter space"/>
            <p:cNvGrpSpPr/>
            <p:nvPr userDrawn="1"/>
          </p:nvGrpSpPr>
          <p:grpSpPr>
            <a:xfrm>
              <a:off x="1047467" y="623550"/>
              <a:ext cx="10060553"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grpSp>
        <p:sp>
          <p:nvSpPr>
            <p:cNvPr id="149" name="Footnote measure"/>
            <p:cNvSpPr>
              <a:spLocks noChangeArrowheads="1"/>
            </p:cNvSpPr>
            <p:nvPr/>
          </p:nvSpPr>
          <p:spPr bwMode="auto">
            <a:xfrm>
              <a:off x="371475" y="6159600"/>
              <a:ext cx="11412538"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150" name="Whitespace measure"/>
            <p:cNvSpPr>
              <a:spLocks noChangeArrowheads="1"/>
            </p:cNvSpPr>
            <p:nvPr/>
          </p:nvSpPr>
          <p:spPr bwMode="auto">
            <a:xfrm>
              <a:off x="371475" y="1497600"/>
              <a:ext cx="11411524"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grpSp>
          <p:nvGrpSpPr>
            <p:cNvPr id="151" name="Five column measure"/>
            <p:cNvGrpSpPr/>
            <p:nvPr userDrawn="1"/>
          </p:nvGrpSpPr>
          <p:grpSpPr>
            <a:xfrm>
              <a:off x="371475" y="5975122"/>
              <a:ext cx="11412538"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a:latin typeface="+mn-lt"/>
                  <a:ea typeface="+mn-ea"/>
                  <a:cs typeface="+mn-cs"/>
                </a:endParaRPr>
              </a:p>
            </p:txBody>
          </p:sp>
        </p:grpSp>
        <p:sp>
          <p:nvSpPr>
            <p:cNvPr id="152" name="Live area"/>
            <p:cNvSpPr/>
            <p:nvPr/>
          </p:nvSpPr>
          <p:spPr>
            <a:xfrm>
              <a:off x="371475" y="2080801"/>
              <a:ext cx="11412538"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153" name="Footnote example"/>
            <p:cNvSpPr txBox="1"/>
            <p:nvPr/>
          </p:nvSpPr>
          <p:spPr>
            <a:xfrm>
              <a:off x="372101" y="6144442"/>
              <a:ext cx="9426851" cy="415498"/>
            </a:xfrm>
            <a:prstGeom prst="rect">
              <a:avLst/>
            </a:prstGeom>
            <a:noFill/>
          </p:spPr>
          <p:txBody>
            <a:bodyPr wrap="square" lIns="0" tIns="0" rIns="0" bIns="0" rtlCol="0" anchor="b">
              <a:spAutoFit/>
            </a:bodyPr>
            <a:lstStyle/>
            <a:p>
              <a:pPr marL="0" marR="0" lvl="0" indent="0" algn="l" defTabSz="914377"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10pt font</a:t>
              </a:r>
            </a:p>
            <a:p>
              <a:pPr marL="0" marR="0" lvl="0" indent="0" algn="l" defTabSz="914377"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77"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2" name="Date Placeholder 1"/>
          <p:cNvSpPr>
            <a:spLocks noGrp="1"/>
          </p:cNvSpPr>
          <p:nvPr userDrawn="1">
            <p:ph type="dt" sz="half" idx="10"/>
          </p:nvPr>
        </p:nvSpPr>
        <p:spPr/>
        <p:txBody>
          <a:bodyPr/>
          <a:lstStyle>
            <a:lvl1pPr>
              <a:defRPr>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56"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Tree>
    <p:extLst>
      <p:ext uri="{BB962C8B-B14F-4D97-AF65-F5344CB8AC3E}">
        <p14:creationId xmlns:p14="http://schemas.microsoft.com/office/powerpoint/2010/main" val="3963092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1" name="Rectangle 10"/>
          <p:cNvSpPr/>
          <p:nvPr userDrawn="1"/>
        </p:nvSpPr>
        <p:spPr bwMode="invGray">
          <a:xfrm>
            <a:off x="1388146" y="4691187"/>
            <a:ext cx="929337" cy="995875"/>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2" name="Rectangle 11"/>
          <p:cNvSpPr/>
          <p:nvPr userDrawn="1">
            <p:custDataLst>
              <p:tags r:id="rId2"/>
            </p:custDataLst>
          </p:nvPr>
        </p:nvSpPr>
        <p:spPr>
          <a:xfrm>
            <a:off x="2509483"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2" name="TextBox 1"/>
          <p:cNvSpPr txBox="1"/>
          <p:nvPr userDrawn="1"/>
        </p:nvSpPr>
        <p:spPr>
          <a:xfrm>
            <a:off x="630000" y="907199"/>
            <a:ext cx="3448800" cy="1220467"/>
          </a:xfrm>
          <a:prstGeom prst="rect">
            <a:avLst/>
          </a:prstGeom>
          <a:noFill/>
          <a:ln>
            <a:solidFill>
              <a:schemeClr val="bg1"/>
            </a:solidFill>
          </a:ln>
        </p:spPr>
        <p:txBody>
          <a:bodyPr wrap="square" lIns="612000" tIns="468000" rIns="0" bIns="0" rtlCol="0" anchor="t">
            <a:spAutoFit/>
          </a:bodyPr>
          <a:lstStyle/>
          <a:p>
            <a:pPr>
              <a:lnSpc>
                <a:spcPct val="90000"/>
              </a:lnSpc>
              <a:spcAft>
                <a:spcPts val="600"/>
              </a:spcAft>
            </a:pPr>
            <a:endParaRPr lang="en-US" sz="5400">
              <a:solidFill>
                <a:schemeClr val="bg1"/>
              </a:solidFill>
              <a:latin typeface="+mn-lt"/>
              <a:ea typeface="+mn-ea"/>
              <a:cs typeface="+mn-cs"/>
            </a:endParaRPr>
          </a:p>
        </p:txBody>
      </p:sp>
      <p:sp>
        <p:nvSpPr>
          <p:cNvPr id="10" name="TextBox 1"/>
          <p:cNvSpPr txBox="1"/>
          <p:nvPr userDrawn="1"/>
        </p:nvSpPr>
        <p:spPr>
          <a:xfrm>
            <a:off x="970488" y="1115416"/>
            <a:ext cx="2767104" cy="881780"/>
          </a:xfrm>
          <a:prstGeom prst="rect">
            <a:avLst/>
          </a:prstGeom>
          <a:noFill/>
        </p:spPr>
        <p:txBody>
          <a:bodyPr wrap="none" rtlCol="0">
            <a:spAutoFit/>
          </a:bodyPr>
          <a:lstStyle/>
          <a:p>
            <a:pPr algn="ctr" fontAlgn="auto">
              <a:lnSpc>
                <a:spcPct val="95000"/>
              </a:lnSpc>
              <a:spcBef>
                <a:spcPts val="0"/>
              </a:spcBef>
              <a:spcAft>
                <a:spcPts val="0"/>
              </a:spcAft>
            </a:pPr>
            <a:r>
              <a:rPr lang="en-US" sz="5400" b="1">
                <a:solidFill>
                  <a:schemeClr val="bg1"/>
                </a:solidFill>
                <a:latin typeface="+mj-lt"/>
                <a:ea typeface="+mn-ea"/>
                <a:cs typeface="+mn-cs"/>
              </a:rPr>
              <a:t>Agenda</a:t>
            </a:r>
          </a:p>
        </p:txBody>
      </p:sp>
    </p:spTree>
    <p:extLst>
      <p:ext uri="{BB962C8B-B14F-4D97-AF65-F5344CB8AC3E}">
        <p14:creationId xmlns:p14="http://schemas.microsoft.com/office/powerpoint/2010/main" val="14496425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spTree>
    <p:extLst>
      <p:ext uri="{BB962C8B-B14F-4D97-AF65-F5344CB8AC3E}">
        <p14:creationId xmlns:p14="http://schemas.microsoft.com/office/powerpoint/2010/main" val="710868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7" name="TextBox 6"/>
          <p:cNvSpPr txBox="1"/>
          <p:nvPr userDrawn="1"/>
        </p:nvSpPr>
        <p:spPr bwMode="white">
          <a:xfrm>
            <a:off x="11167872" y="6404400"/>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0" name="Title 1"/>
          <p:cNvSpPr txBox="1">
            <a:spLocks/>
          </p:cNvSpPr>
          <p:nvPr userDrawn="1"/>
        </p:nvSpPr>
        <p:spPr>
          <a:xfrm>
            <a:off x="630001" y="622800"/>
            <a:ext cx="7189999"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3400" b="1">
                <a:solidFill>
                  <a:schemeClr val="bg1"/>
                </a:solidFill>
                <a:latin typeface="+mj-lt"/>
                <a:ea typeface="+mn-ea"/>
                <a:cs typeface="+mn-cs"/>
              </a:rPr>
              <a:t>Agenda</a:t>
            </a:r>
          </a:p>
        </p:txBody>
      </p:sp>
      <p:cxnSp>
        <p:nvCxnSpPr>
          <p:cNvPr id="13" name="Straight Connector 12"/>
          <p:cNvCxnSpPr/>
          <p:nvPr userDrawn="1"/>
        </p:nvCxnSpPr>
        <p:spPr bwMode="white">
          <a:xfrm>
            <a:off x="618899"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43615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860643144"/>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70" y="0"/>
            <a:ext cx="416951" cy="6858000"/>
          </a:xfrm>
          <a:prstGeom prst="rect">
            <a:avLst/>
          </a:prstGeom>
        </p:spPr>
      </p:pic>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15" name="TextBox 14"/>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7" name="TextBox 16"/>
          <p:cNvSpPr txBox="1"/>
          <p:nvPr userDrawn="1"/>
        </p:nvSpPr>
        <p:spPr>
          <a:xfrm>
            <a:off x="630002" y="3207717"/>
            <a:ext cx="1547143" cy="443198"/>
          </a:xfrm>
          <a:prstGeom prst="rect">
            <a:avLst/>
          </a:prstGeom>
          <a:noFill/>
        </p:spPr>
        <p:txBody>
          <a:bodyPr wrap="square" lIns="0" tIns="0" rIns="0" bIns="0" rtlCol="0" anchor="t">
            <a:spAutoFit/>
          </a:bodyPr>
          <a:lstStyle/>
          <a:p>
            <a:pPr>
              <a:lnSpc>
                <a:spcPct val="90000"/>
              </a:lnSpc>
              <a:spcAft>
                <a:spcPts val="600"/>
              </a:spcAft>
            </a:pPr>
            <a:r>
              <a:rPr lang="en-US" sz="3200" b="1">
                <a:solidFill>
                  <a:schemeClr val="bg1"/>
                </a:solidFill>
                <a:latin typeface="+mj-lt"/>
                <a:ea typeface="+mn-ea"/>
                <a:cs typeface="+mn-cs"/>
              </a:rPr>
              <a:t>Agenda</a:t>
            </a:r>
          </a:p>
        </p:txBody>
      </p:sp>
    </p:spTree>
    <p:extLst>
      <p:ext uri="{BB962C8B-B14F-4D97-AF65-F5344CB8AC3E}">
        <p14:creationId xmlns:p14="http://schemas.microsoft.com/office/powerpoint/2010/main" val="2988599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8" name="Rectangle 7"/>
          <p:cNvSpPr/>
          <p:nvPr userDrawn="1"/>
        </p:nvSpPr>
        <p:spPr bwMode="invGray">
          <a:xfrm>
            <a:off x="1388146" y="4691187"/>
            <a:ext cx="929337" cy="995875"/>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0" name="Rectangle 9"/>
          <p:cNvSpPr/>
          <p:nvPr userDrawn="1">
            <p:custDataLst>
              <p:tags r:id="rId2"/>
            </p:custDataLst>
          </p:nvPr>
        </p:nvSpPr>
        <p:spPr>
          <a:xfrm>
            <a:off x="2509483" y="4691187"/>
            <a:ext cx="1570152" cy="1468176"/>
          </a:xfrm>
          <a:prstGeom prst="rect">
            <a:avLst/>
          </a:prstGeom>
          <a:noFill/>
          <a:ln w="9525" cmpd="sng">
            <a:solidFill>
              <a:schemeClr val="accent4"/>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11" name="TextBox 10"/>
          <p:cNvSpPr txBox="1"/>
          <p:nvPr userDrawn="1"/>
        </p:nvSpPr>
        <p:spPr>
          <a:xfrm>
            <a:off x="630000" y="907197"/>
            <a:ext cx="3448800" cy="3493008"/>
          </a:xfrm>
          <a:prstGeom prst="rect">
            <a:avLst/>
          </a:prstGeom>
          <a:noFill/>
          <a:ln>
            <a:solidFill>
              <a:schemeClr val="accent4"/>
            </a:solidFill>
          </a:ln>
        </p:spPr>
        <p:txBody>
          <a:bodyPr wrap="square" lIns="612000" tIns="468000" rIns="0" bIns="0" rtlCol="0" anchor="t">
            <a:noAutofit/>
          </a:bodyPr>
          <a:lstStyle/>
          <a:p>
            <a:pPr>
              <a:lnSpc>
                <a:spcPct val="90000"/>
              </a:lnSpc>
              <a:spcAft>
                <a:spcPts val="600"/>
              </a:spcAft>
            </a:pPr>
            <a:endParaRPr lang="en-US" sz="5400">
              <a:solidFill>
                <a:schemeClr val="accent4"/>
              </a:solidFill>
              <a:latin typeface="+mn-lt"/>
              <a:ea typeface="+mn-ea"/>
              <a:cs typeface="+mn-cs"/>
            </a:endParaRPr>
          </a:p>
        </p:txBody>
      </p:sp>
      <p:sp>
        <p:nvSpPr>
          <p:cNvPr id="9" name="TextBox 1"/>
          <p:cNvSpPr txBox="1"/>
          <p:nvPr userDrawn="1"/>
        </p:nvSpPr>
        <p:spPr>
          <a:xfrm>
            <a:off x="970488" y="1115416"/>
            <a:ext cx="2767104" cy="88178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5400" b="1">
                <a:latin typeface="+mj-lt"/>
                <a:ea typeface="+mn-ea"/>
                <a:cs typeface="+mn-cs"/>
              </a:rPr>
              <a:t>Agenda</a:t>
            </a:r>
          </a:p>
        </p:txBody>
      </p:sp>
    </p:spTree>
    <p:extLst>
      <p:ext uri="{BB962C8B-B14F-4D97-AF65-F5344CB8AC3E}">
        <p14:creationId xmlns:p14="http://schemas.microsoft.com/office/powerpoint/2010/main" val="40305577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spTree>
    <p:extLst>
      <p:ext uri="{BB962C8B-B14F-4D97-AF65-F5344CB8AC3E}">
        <p14:creationId xmlns:p14="http://schemas.microsoft.com/office/powerpoint/2010/main" val="10712687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7" name="Title 1"/>
          <p:cNvSpPr txBox="1">
            <a:spLocks/>
          </p:cNvSpPr>
          <p:nvPr userDrawn="1"/>
        </p:nvSpPr>
        <p:spPr>
          <a:xfrm>
            <a:off x="630001" y="622800"/>
            <a:ext cx="7189999"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3400" b="1">
                <a:solidFill>
                  <a:schemeClr val="accent4"/>
                </a:solidFill>
                <a:latin typeface="+mj-lt"/>
                <a:ea typeface="+mn-ea"/>
                <a:cs typeface="+mn-cs"/>
              </a:rPr>
              <a:t>Agenda</a:t>
            </a:r>
          </a:p>
        </p:txBody>
      </p:sp>
      <p:cxnSp>
        <p:nvCxnSpPr>
          <p:cNvPr id="9" name="Straight Connector 8"/>
          <p:cNvCxnSpPr/>
          <p:nvPr userDrawn="1"/>
        </p:nvCxnSpPr>
        <p:spPr bwMode="white">
          <a:xfrm>
            <a:off x="618899" y="1206000"/>
            <a:ext cx="11576304" cy="0"/>
          </a:xfrm>
          <a:prstGeom prst="line">
            <a:avLst/>
          </a:prstGeom>
          <a:ln w="9525" cmpd="sng">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0720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828888966"/>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a:extLst>
              <a:ext uri="{28A0092B-C50C-407E-A947-70E740481C1C}">
                <a14:useLocalDpi xmlns:a14="http://schemas.microsoft.com/office/drawing/2010/main" val="0"/>
              </a:ext>
            </a:extLst>
          </a:blip>
          <a:srcRect l="29398" t="8741" r="101" b="27"/>
          <a:stretch/>
        </p:blipFill>
        <p:spPr bwMode="ltGray">
          <a:xfrm flipH="1">
            <a:off x="3671070" y="0"/>
            <a:ext cx="416951" cy="6858000"/>
          </a:xfrm>
          <a:prstGeom prst="rect">
            <a:avLst/>
          </a:prstGeom>
        </p:spPr>
      </p:pic>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28" name="TextBox 27"/>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10" name="TextBox 9"/>
          <p:cNvSpPr txBox="1"/>
          <p:nvPr userDrawn="1"/>
        </p:nvSpPr>
        <p:spPr>
          <a:xfrm>
            <a:off x="630002" y="3262146"/>
            <a:ext cx="1161047" cy="332399"/>
          </a:xfrm>
          <a:prstGeom prst="rect">
            <a:avLst/>
          </a:prstGeom>
          <a:noFill/>
        </p:spPr>
        <p:txBody>
          <a:bodyPr wrap="square" lIns="0" tIns="0" rIns="0" bIns="0" rtlCol="0" anchor="t">
            <a:spAutoFit/>
          </a:bodyPr>
          <a:lstStyle/>
          <a:p>
            <a:pPr>
              <a:lnSpc>
                <a:spcPct val="90000"/>
              </a:lnSpc>
              <a:spcAft>
                <a:spcPts val="600"/>
              </a:spcAft>
            </a:pPr>
            <a:r>
              <a:rPr lang="en-US" sz="2400" b="1">
                <a:solidFill>
                  <a:schemeClr val="bg1"/>
                </a:solidFill>
                <a:latin typeface="+mj-lt"/>
                <a:ea typeface="+mn-ea"/>
                <a:cs typeface="+mn-cs"/>
              </a:rPr>
              <a:t>Agenda</a:t>
            </a:r>
          </a:p>
        </p:txBody>
      </p:sp>
    </p:spTree>
    <p:extLst>
      <p:ext uri="{BB962C8B-B14F-4D97-AF65-F5344CB8AC3E}">
        <p14:creationId xmlns:p14="http://schemas.microsoft.com/office/powerpoint/2010/main" val="18444741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274314281"/>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71476" y="2605217"/>
            <a:ext cx="3077925" cy="1707199"/>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b="1">
                <a:solidFill>
                  <a:schemeClr val="tx2"/>
                </a:solidFill>
                <a:latin typeface="+mj-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2"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2021 by Boston Consulting Group. All rights reserved.</a:t>
            </a:r>
          </a:p>
        </p:txBody>
      </p:sp>
      <p:sp>
        <p:nvSpPr>
          <p:cNvPr id="19" name="TextBox 18"/>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solidFill>
              <a:latin typeface="+mn-lt"/>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108637" y="3586748"/>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2726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4101748770"/>
              </p:ext>
            </p:extLst>
          </p:nvPr>
        </p:nvGraphicFramePr>
        <p:xfrm>
          <a:off x="1589" y="1589"/>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9" y="1589"/>
                        <a:ext cx="1588" cy="1588"/>
                      </a:xfrm>
                      <a:prstGeom prst="rect">
                        <a:avLst/>
                      </a:prstGeom>
                    </p:spPr>
                  </p:pic>
                </p:oleObj>
              </mc:Fallback>
            </mc:AlternateContent>
          </a:graphicData>
        </a:graphic>
      </p:graphicFrame>
      <p:sp>
        <p:nvSpPr>
          <p:cNvPr id="23" name="Rectangle 22">
            <a:extLst>
              <a:ext uri="{FF2B5EF4-FFF2-40B4-BE49-F238E27FC236}">
                <a16:creationId xmlns:a16="http://schemas.microsoft.com/office/drawing/2014/main" id="{ACD9F8E6-A4ED-4F93-A9AA-27404F2CD6AE}"/>
              </a:ext>
            </a:extLst>
          </p:cNvPr>
          <p:cNvSpPr/>
          <p:nvPr userDrawn="1"/>
        </p:nvSpPr>
        <p:spPr>
          <a:xfrm>
            <a:off x="0" y="5745321"/>
            <a:ext cx="12192000" cy="1112675"/>
          </a:xfrm>
          <a:prstGeom prst="rect">
            <a:avLst/>
          </a:prstGeom>
          <a:solidFill>
            <a:srgbClr val="FFFFFF"/>
          </a:solidFill>
          <a:ln w="9525" cap="rnd" cmpd="sng" algn="ctr">
            <a:solidFill>
              <a:srgbClr val="FFFF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AU" sz="1200">
              <a:solidFill>
                <a:srgbClr val="FFFFFF"/>
              </a:solidFill>
            </a:endParaRPr>
          </a:p>
        </p:txBody>
      </p:sp>
      <p:sp>
        <p:nvSpPr>
          <p:cNvPr id="3" name="Rectangle 2" hidden="1">
            <a:extLst>
              <a:ext uri="{FF2B5EF4-FFF2-40B4-BE49-F238E27FC236}">
                <a16:creationId xmlns:a16="http://schemas.microsoft.com/office/drawing/2014/main" id="{F567047D-D880-4B82-98EE-597995DDB193}"/>
              </a:ext>
            </a:extLst>
          </p:cNvPr>
          <p:cNvSpPr/>
          <p:nvPr userDrawn="1">
            <p:custDataLst>
              <p:tags r:id="rId2"/>
            </p:custDataLst>
          </p:nvPr>
        </p:nvSpPr>
        <p:spPr>
          <a:xfrm>
            <a:off x="1" y="1"/>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endParaRPr kumimoji="0" lang="en-US" sz="5400" b="1" i="0" u="none" cap="none" baseline="0">
              <a:solidFill>
                <a:srgbClr val="FFFFFF"/>
              </a:solidFill>
              <a:latin typeface="Arial Narrow" panose="020B0606020202030204" pitchFamily="34" charset="0"/>
              <a:ea typeface="+mj-ea"/>
              <a:cs typeface="+mj-cs"/>
              <a:sym typeface="Arial Narrow" panose="020B0606020202030204" pitchFamily="34" charset="0"/>
            </a:endParaRPr>
          </a:p>
        </p:txBody>
      </p:sp>
      <p:sp>
        <p:nvSpPr>
          <p:cNvPr id="27" name="Title 1"/>
          <p:cNvSpPr>
            <a:spLocks noGrp="1"/>
          </p:cNvSpPr>
          <p:nvPr>
            <p:ph type="ctrTitle" hasCustomPrompt="1"/>
          </p:nvPr>
        </p:nvSpPr>
        <p:spPr bwMode="ltGray">
          <a:xfrm>
            <a:off x="1117415" y="1886243"/>
            <a:ext cx="6868800" cy="3138423"/>
          </a:xfrm>
          <a:prstGeom prst="rect">
            <a:avLst/>
          </a:prstGeom>
        </p:spPr>
        <p:txBody>
          <a:bodyPr vert="horz" anchor="b">
            <a:normAutofit/>
          </a:bodyPr>
          <a:lstStyle>
            <a:lvl1pPr algn="l">
              <a:lnSpc>
                <a:spcPct val="93000"/>
              </a:lnSpc>
              <a:defRPr sz="5400" b="1" baseline="0">
                <a:solidFill>
                  <a:schemeClr val="bg1"/>
                </a:solidFill>
                <a:latin typeface="Arial Narrow" panose="020B0606020202030204" pitchFamily="34" charset="0"/>
                <a:sym typeface="Arial Narrow" panose="020B0606020202030204" pitchFamily="34" charset="0"/>
              </a:defRPr>
            </a:lvl1pPr>
          </a:lstStyle>
          <a:p>
            <a:r>
              <a:rPr lang="en-US"/>
              <a:t>Title in Title Case</a:t>
            </a:r>
          </a:p>
        </p:txBody>
      </p:sp>
      <p:sp>
        <p:nvSpPr>
          <p:cNvPr id="22" name="Text Placeholder 6"/>
          <p:cNvSpPr>
            <a:spLocks noGrp="1"/>
          </p:cNvSpPr>
          <p:nvPr>
            <p:ph type="body" sz="quarter" idx="12" hasCustomPrompt="1"/>
          </p:nvPr>
        </p:nvSpPr>
        <p:spPr bwMode="black">
          <a:xfrm>
            <a:off x="1117415" y="6207843"/>
            <a:ext cx="6868800" cy="327148"/>
          </a:xfrm>
          <a:prstGeom prst="rect">
            <a:avLst/>
          </a:prstGeom>
          <a:noFill/>
        </p:spPr>
        <p:txBody>
          <a:bodyPr anchor="ctr"/>
          <a:lstStyle>
            <a:lvl1pPr algn="l">
              <a:lnSpc>
                <a:spcPct val="110000"/>
              </a:lnSpc>
              <a:buNone/>
              <a:defRPr sz="1200" b="1" cap="all" baseline="0">
                <a:solidFill>
                  <a:schemeClr val="accent5"/>
                </a:solidFill>
                <a:latin typeface="Arial Narrow" panose="020B0606020202030204" pitchFamily="34" charset="0"/>
                <a:sym typeface="Arial Narrow" panose="020B0606020202030204" pitchFamily="34" charset="0"/>
              </a:defRPr>
            </a:lvl1pPr>
            <a:lvl2pPr algn="ctr">
              <a:buNone/>
              <a:defRPr/>
            </a:lvl2pPr>
            <a:lvl3pPr marL="0" indent="0" algn="ctr">
              <a:buNone/>
              <a:defRPr/>
            </a:lvl3pPr>
            <a:lvl4pPr marL="228594" indent="0" algn="ctr">
              <a:buNone/>
              <a:defRPr/>
            </a:lvl4pPr>
            <a:lvl5pPr marL="457189" indent="0" algn="ctr">
              <a:buNone/>
              <a:defRPr/>
            </a:lvl5pPr>
          </a:lstStyle>
          <a:p>
            <a:pPr lvl="0"/>
            <a:r>
              <a:rPr lang="en-US"/>
              <a:t>Click to edit date/place</a:t>
            </a:r>
          </a:p>
        </p:txBody>
      </p:sp>
      <p:sp>
        <p:nvSpPr>
          <p:cNvPr id="26" name="Subtitle 2"/>
          <p:cNvSpPr>
            <a:spLocks noGrp="1"/>
          </p:cNvSpPr>
          <p:nvPr>
            <p:ph type="subTitle" idx="1" hasCustomPrompt="1"/>
          </p:nvPr>
        </p:nvSpPr>
        <p:spPr bwMode="white">
          <a:xfrm>
            <a:off x="1117415" y="5495707"/>
            <a:ext cx="6868800" cy="436195"/>
          </a:xfrm>
          <a:prstGeom prst="rect">
            <a:avLst/>
          </a:prstGeom>
        </p:spPr>
        <p:txBody>
          <a:bodyPr anchor="ctr"/>
          <a:lstStyle>
            <a:lvl1pPr marL="0" indent="0" algn="l">
              <a:lnSpc>
                <a:spcPct val="110000"/>
              </a:lnSpc>
              <a:buNone/>
              <a:defRPr sz="1600" baseline="0">
                <a:solidFill>
                  <a:schemeClr val="bg1"/>
                </a:solidFill>
                <a:latin typeface="Arial Narrow" panose="020B0606020202030204" pitchFamily="34" charset="0"/>
                <a:sym typeface="Arial Narrow" panose="020B0606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Subtitle in sentence case</a:t>
            </a:r>
          </a:p>
        </p:txBody>
      </p:sp>
    </p:spTree>
    <p:extLst>
      <p:ext uri="{BB962C8B-B14F-4D97-AF65-F5344CB8AC3E}">
        <p14:creationId xmlns:p14="http://schemas.microsoft.com/office/powerpoint/2010/main" val="41034039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7.xml"/><Relationship Id="rId21" Type="http://schemas.openxmlformats.org/officeDocument/2006/relationships/slideLayout" Target="../slideLayouts/slideLayout32.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63" Type="http://schemas.openxmlformats.org/officeDocument/2006/relationships/slideLayout" Target="../slideLayouts/slideLayout74.xml"/><Relationship Id="rId68" Type="http://schemas.openxmlformats.org/officeDocument/2006/relationships/slideLayout" Target="../slideLayouts/slideLayout79.xml"/><Relationship Id="rId84" Type="http://schemas.openxmlformats.org/officeDocument/2006/relationships/image" Target="../media/image3.emf"/><Relationship Id="rId16" Type="http://schemas.openxmlformats.org/officeDocument/2006/relationships/slideLayout" Target="../slideLayouts/slideLayout27.xml"/><Relationship Id="rId11" Type="http://schemas.openxmlformats.org/officeDocument/2006/relationships/slideLayout" Target="../slideLayouts/slideLayout22.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74" Type="http://schemas.openxmlformats.org/officeDocument/2006/relationships/slideLayout" Target="../slideLayouts/slideLayout85.xml"/><Relationship Id="rId79" Type="http://schemas.openxmlformats.org/officeDocument/2006/relationships/slideLayout" Target="../slideLayouts/slideLayout90.xml"/><Relationship Id="rId5" Type="http://schemas.openxmlformats.org/officeDocument/2006/relationships/slideLayout" Target="../slideLayouts/slideLayout16.xml"/><Relationship Id="rId61" Type="http://schemas.openxmlformats.org/officeDocument/2006/relationships/slideLayout" Target="../slideLayouts/slideLayout72.xml"/><Relationship Id="rId82" Type="http://schemas.openxmlformats.org/officeDocument/2006/relationships/tags" Target="../tags/tag1.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56" Type="http://schemas.openxmlformats.org/officeDocument/2006/relationships/slideLayout" Target="../slideLayouts/slideLayout67.xml"/><Relationship Id="rId64" Type="http://schemas.openxmlformats.org/officeDocument/2006/relationships/slideLayout" Target="../slideLayouts/slideLayout75.xml"/><Relationship Id="rId69" Type="http://schemas.openxmlformats.org/officeDocument/2006/relationships/slideLayout" Target="../slideLayouts/slideLayout80.xml"/><Relationship Id="rId77" Type="http://schemas.openxmlformats.org/officeDocument/2006/relationships/slideLayout" Target="../slideLayouts/slideLayout88.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72" Type="http://schemas.openxmlformats.org/officeDocument/2006/relationships/slideLayout" Target="../slideLayouts/slideLayout83.xml"/><Relationship Id="rId80" Type="http://schemas.openxmlformats.org/officeDocument/2006/relationships/slideLayout" Target="../slideLayouts/slideLayout91.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59" Type="http://schemas.openxmlformats.org/officeDocument/2006/relationships/slideLayout" Target="../slideLayouts/slideLayout70.xml"/><Relationship Id="rId67" Type="http://schemas.openxmlformats.org/officeDocument/2006/relationships/slideLayout" Target="../slideLayouts/slideLayout78.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slideLayout" Target="../slideLayouts/slideLayout73.xml"/><Relationship Id="rId70" Type="http://schemas.openxmlformats.org/officeDocument/2006/relationships/slideLayout" Target="../slideLayouts/slideLayout81.xml"/><Relationship Id="rId75" Type="http://schemas.openxmlformats.org/officeDocument/2006/relationships/slideLayout" Target="../slideLayouts/slideLayout86.xml"/><Relationship Id="rId83" Type="http://schemas.openxmlformats.org/officeDocument/2006/relationships/oleObject" Target="../embeddings/oleObject1.bin"/><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73" Type="http://schemas.openxmlformats.org/officeDocument/2006/relationships/slideLayout" Target="../slideLayouts/slideLayout84.xml"/><Relationship Id="rId78" Type="http://schemas.openxmlformats.org/officeDocument/2006/relationships/slideLayout" Target="../slideLayouts/slideLayout89.xml"/><Relationship Id="rId81"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9" Type="http://schemas.openxmlformats.org/officeDocument/2006/relationships/slideLayout" Target="../slideLayouts/slideLayout50.xml"/><Relationship Id="rId34" Type="http://schemas.openxmlformats.org/officeDocument/2006/relationships/slideLayout" Target="../slideLayouts/slideLayout45.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6" Type="http://schemas.openxmlformats.org/officeDocument/2006/relationships/slideLayout" Target="../slideLayouts/slideLayout87.xml"/><Relationship Id="rId7" Type="http://schemas.openxmlformats.org/officeDocument/2006/relationships/slideLayout" Target="../slideLayouts/slideLayout18.xml"/><Relationship Id="rId71" Type="http://schemas.openxmlformats.org/officeDocument/2006/relationships/slideLayout" Target="../slideLayouts/slideLayout82.xml"/><Relationship Id="rId2" Type="http://schemas.openxmlformats.org/officeDocument/2006/relationships/slideLayout" Target="../slideLayouts/slideLayout13.xml"/><Relationship Id="rId29" Type="http://schemas.openxmlformats.org/officeDocument/2006/relationships/slideLayout" Target="../slideLayouts/slideLayout40.xml"/><Relationship Id="rId24" Type="http://schemas.openxmlformats.org/officeDocument/2006/relationships/slideLayout" Target="../slideLayouts/slideLayout35.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66"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1475" y="384794"/>
            <a:ext cx="11412537" cy="498598"/>
          </a:xfrm>
          <a:prstGeom prst="rect">
            <a:avLst/>
          </a:prstGeom>
        </p:spPr>
        <p:txBody>
          <a:bodyPr vert="horz" wrap="square" lIns="0" tIns="0" rIns="0" bIns="0" rtlCol="0" anchor="t" anchorCtr="0">
            <a:spAutoFit/>
          </a:bodyPr>
          <a:lstStyle/>
          <a:p>
            <a:r>
              <a:rPr lang="en-GB" dirty="0"/>
              <a:t>Click to edit Master title style</a:t>
            </a:r>
            <a:endParaRPr lang="en-US" dirty="0"/>
          </a:p>
        </p:txBody>
      </p:sp>
      <p:sp>
        <p:nvSpPr>
          <p:cNvPr id="3" name="Text Placeholder 2"/>
          <p:cNvSpPr>
            <a:spLocks noGrp="1"/>
          </p:cNvSpPr>
          <p:nvPr>
            <p:ph type="body" idx="1"/>
          </p:nvPr>
        </p:nvSpPr>
        <p:spPr>
          <a:xfrm>
            <a:off x="371475" y="1825625"/>
            <a:ext cx="11412537" cy="4123656"/>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p:cNvSpPr>
            <a:spLocks noGrp="1"/>
          </p:cNvSpPr>
          <p:nvPr>
            <p:ph type="ftr" sz="quarter" idx="3"/>
          </p:nvPr>
        </p:nvSpPr>
        <p:spPr>
          <a:xfrm>
            <a:off x="395999" y="6300043"/>
            <a:ext cx="4114800" cy="153888"/>
          </a:xfrm>
          <a:prstGeom prst="rect">
            <a:avLst/>
          </a:prstGeom>
        </p:spPr>
        <p:txBody>
          <a:bodyPr vert="horz" lIns="0" tIns="0" rIns="0" bIns="0" rtlCol="0" anchor="ctr">
            <a:spAutoFit/>
          </a:bodyPr>
          <a:lstStyle>
            <a:lvl1pPr algn="l">
              <a:defRPr sz="10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11602872" y="6300043"/>
            <a:ext cx="181139" cy="153888"/>
          </a:xfrm>
          <a:prstGeom prst="rect">
            <a:avLst/>
          </a:prstGeom>
        </p:spPr>
        <p:txBody>
          <a:bodyPr vert="horz" wrap="none" lIns="0" tIns="0" rIns="0" bIns="0" rtlCol="0" anchor="ctr">
            <a:spAutoFit/>
          </a:bodyPr>
          <a:lstStyle>
            <a:lvl1pPr algn="r">
              <a:defRPr sz="1000">
                <a:solidFill>
                  <a:schemeClr val="tx1">
                    <a:tint val="75000"/>
                  </a:schemeClr>
                </a:solidFill>
              </a:defRPr>
            </a:lvl1pPr>
          </a:lstStyle>
          <a:p>
            <a:fld id="{FA0C0A4C-FF0B-44C0-B958-A2846C7436CC}" type="slidenum">
              <a:rPr lang="en-AU" smtClean="0"/>
              <a:pPr/>
              <a:t>‹#›</a:t>
            </a:fld>
            <a:endParaRPr lang="en-AU"/>
          </a:p>
        </p:txBody>
      </p:sp>
    </p:spTree>
    <p:extLst>
      <p:ext uri="{BB962C8B-B14F-4D97-AF65-F5344CB8AC3E}">
        <p14:creationId xmlns:p14="http://schemas.microsoft.com/office/powerpoint/2010/main" val="829892910"/>
      </p:ext>
    </p:extLst>
  </p:cSld>
  <p:clrMap bg1="lt1" tx1="dk1" bg2="lt2" tx2="dk2" accent1="accent1" accent2="accent2" accent3="accent3" accent4="accent4" accent5="accent5" accent6="accent6" hlink="hlink" folHlink="folHlink"/>
  <p:sldLayoutIdLst>
    <p:sldLayoutId id="2147483711" r:id="rId1"/>
    <p:sldLayoutId id="2147483709" r:id="rId2"/>
    <p:sldLayoutId id="2147483719" r:id="rId3"/>
    <p:sldLayoutId id="2147483712" r:id="rId4"/>
    <p:sldLayoutId id="2147483716" r:id="rId5"/>
    <p:sldLayoutId id="2147483713" r:id="rId6"/>
    <p:sldLayoutId id="2147483714" r:id="rId7"/>
    <p:sldLayoutId id="2147483715" r:id="rId8"/>
    <p:sldLayoutId id="2147483717" r:id="rId9"/>
    <p:sldLayoutId id="2147483718" r:id="rId10"/>
    <p:sldLayoutId id="2147483710" r:id="rId11"/>
  </p:sldLayoutIdLst>
  <p:transition>
    <p:fade/>
  </p:transition>
  <p:txStyles>
    <p:title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200"/>
        </a:spcBef>
        <a:buFont typeface="Arial" panose="020B0604020202020204" pitchFamily="34" charset="0"/>
        <a:buNone/>
        <a:defRPr sz="2000" b="1" kern="1200">
          <a:solidFill>
            <a:schemeClr val="tx1"/>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40" userDrawn="1">
          <p15:clr>
            <a:srgbClr val="F26B43"/>
          </p15:clr>
        </p15:guide>
        <p15:guide id="2" pos="3840" userDrawn="1">
          <p15:clr>
            <a:srgbClr val="F26B43"/>
          </p15:clr>
        </p15:guide>
        <p15:guide id="3" orient="horz" pos="250" userDrawn="1">
          <p15:clr>
            <a:srgbClr val="F26B43"/>
          </p15:clr>
        </p15:guide>
        <p15:guide id="4" pos="7423" userDrawn="1">
          <p15:clr>
            <a:srgbClr val="F26B43"/>
          </p15:clr>
        </p15:guide>
        <p15:guide id="5" pos="234" userDrawn="1">
          <p15:clr>
            <a:srgbClr val="F26B43"/>
          </p15:clr>
        </p15:guide>
        <p15:guide id="6" orient="horz" pos="786" userDrawn="1">
          <p15:clr>
            <a:srgbClr val="F26B43"/>
          </p15:clr>
        </p15:guide>
        <p15:guide id="7" orient="horz" pos="4065" userDrawn="1">
          <p15:clr>
            <a:srgbClr val="F26B43"/>
          </p15:clr>
        </p15:guide>
        <p15:guide id="8" orient="horz" pos="374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82"/>
            </p:custDataLst>
            <p:extLst>
              <p:ext uri="{D42A27DB-BD31-4B8C-83A1-F6EECF244321}">
                <p14:modId xmlns:p14="http://schemas.microsoft.com/office/powerpoint/2010/main" val="474390359"/>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83" imgW="270" imgH="270" progId="TCLayout.ActiveDocument.1">
                  <p:embed/>
                </p:oleObj>
              </mc:Choice>
              <mc:Fallback>
                <p:oleObj name="think-cell Slide" r:id="rId83" imgW="270" imgH="270" progId="TCLayout.ActiveDocument.1">
                  <p:embed/>
                  <p:pic>
                    <p:nvPicPr>
                      <p:cNvPr id="2" name="Object 1" hidden="1"/>
                      <p:cNvPicPr/>
                      <p:nvPr/>
                    </p:nvPicPr>
                    <p:blipFill>
                      <a:blip r:embed="rId84"/>
                      <a:stretch>
                        <a:fillRect/>
                      </a:stretch>
                    </p:blipFill>
                    <p:spPr>
                      <a:xfrm>
                        <a:off x="1589" y="1589"/>
                        <a:ext cx="1587" cy="1587"/>
                      </a:xfrm>
                      <a:prstGeom prst="rect">
                        <a:avLst/>
                      </a:prstGeom>
                    </p:spPr>
                  </p:pic>
                </p:oleObj>
              </mc:Fallback>
            </mc:AlternateContent>
          </a:graphicData>
        </a:graphic>
      </p:graphicFrame>
      <p:sp>
        <p:nvSpPr>
          <p:cNvPr id="11" name="Date Placeholder 3"/>
          <p:cNvSpPr>
            <a:spLocks noGrp="1"/>
          </p:cNvSpPr>
          <p:nvPr>
            <p:ph type="dt" sz="half" idx="2"/>
          </p:nvPr>
        </p:nvSpPr>
        <p:spPr>
          <a:xfrm>
            <a:off x="9677401" y="6405036"/>
            <a:ext cx="1482051" cy="153888"/>
          </a:xfrm>
          <a:prstGeom prst="rect">
            <a:avLst/>
          </a:prstGeom>
        </p:spPr>
        <p:txBody>
          <a:bodyPr vert="horz" wrap="square" lIns="0" tIns="0" rIns="0" bIns="0" rtlCol="0" anchor="b">
            <a:spAutoFit/>
          </a:bodyPr>
          <a:lstStyle>
            <a:lvl1pPr algn="r">
              <a:defRPr sz="1000">
                <a:solidFill>
                  <a:schemeClr val="bg1">
                    <a:lumMod val="50000"/>
                  </a:schemeClr>
                </a:solidFill>
                <a:latin typeface="+mn-lt"/>
                <a:ea typeface="+mn-ea"/>
                <a:cs typeface="+mn-cs"/>
                <a:sym typeface="Trebuchet MS" panose="020B0603020202020204" pitchFamily="34" charset="0"/>
              </a:defRPr>
            </a:lvl1pPr>
          </a:lstStyle>
          <a:p>
            <a:endParaRPr lang="en-US"/>
          </a:p>
        </p:txBody>
      </p:sp>
      <p:sp>
        <p:nvSpPr>
          <p:cNvPr id="12" name="TextBox 11"/>
          <p:cNvSpPr txBox="1"/>
          <p:nvPr userDrawn="1"/>
        </p:nvSpPr>
        <p:spPr>
          <a:xfrm>
            <a:off x="11167872" y="6405036"/>
            <a:ext cx="381000" cy="153888"/>
          </a:xfrm>
          <a:prstGeom prst="rect">
            <a:avLst/>
          </a:prstGeom>
          <a:noFill/>
        </p:spPr>
        <p:txBody>
          <a:bodyPr wrap="square" lIns="0" tIns="0" rIns="0" bIns="0" rtlCol="0" anchor="b">
            <a:spAutoFit/>
          </a:bodyPr>
          <a:lstStyle/>
          <a:p>
            <a:pPr marL="0" marR="0" indent="0" algn="r" defTabSz="914377" rtl="0" eaLnBrk="1" fontAlgn="auto" latinLnBrk="0" hangingPunct="1">
              <a:lnSpc>
                <a:spcPct val="100000"/>
              </a:lnSpc>
              <a:spcBef>
                <a:spcPts val="0"/>
              </a:spcBef>
              <a:spcAft>
                <a:spcPts val="0"/>
              </a:spcAft>
              <a:buClrTx/>
              <a:buSzTx/>
              <a:buFontTx/>
              <a:buNone/>
              <a:tabLst/>
              <a:defRPr/>
            </a:pPr>
            <a:fld id="{DFCF27A5-1A5B-48D3-A060-2758FFBB1ADD}" type="slidenum">
              <a:rPr lang="en-US" sz="1000" kern="1200" smtClean="0">
                <a:solidFill>
                  <a:schemeClr val="bg1">
                    <a:lumMod val="50000"/>
                  </a:schemeClr>
                </a:solidFill>
                <a:latin typeface="+mn-lt"/>
                <a:ea typeface="+mn-ea"/>
                <a:cs typeface="+mn-cs"/>
                <a:sym typeface="Trebuchet MS" panose="020B0603020202020204" pitchFamily="34" charset="0"/>
              </a:rPr>
              <a:pPr marL="0" marR="0" indent="0" algn="r" defTabSz="914377" rtl="0" eaLnBrk="1" fontAlgn="auto" latinLnBrk="0" hangingPunct="1">
                <a:lnSpc>
                  <a:spcPct val="100000"/>
                </a:lnSpc>
                <a:spcBef>
                  <a:spcPts val="0"/>
                </a:spcBef>
                <a:spcAft>
                  <a:spcPts val="0"/>
                </a:spcAft>
                <a:buClrTx/>
                <a:buSzTx/>
                <a:buFontTx/>
                <a:buNone/>
                <a:tabLst/>
                <a:defRPr/>
              </a:pPr>
              <a:t>‹#›</a:t>
            </a:fld>
            <a:endParaRPr lang="en-US" sz="1000" kern="1200">
              <a:solidFill>
                <a:schemeClr val="bg1">
                  <a:lumMod val="50000"/>
                </a:schemeClr>
              </a:solidFill>
              <a:latin typeface="+mn-lt"/>
              <a:ea typeface="+mn-ea"/>
              <a:cs typeface="+mn-cs"/>
              <a:sym typeface="Trebuchet MS" panose="020B0603020202020204" pitchFamily="34" charset="0"/>
            </a:endParaRPr>
          </a:p>
        </p:txBody>
      </p:sp>
      <p:sp>
        <p:nvSpPr>
          <p:cNvPr id="9" name="Title Placeholder 1"/>
          <p:cNvSpPr>
            <a:spLocks noGrp="1"/>
          </p:cNvSpPr>
          <p:nvPr>
            <p:ph type="title"/>
          </p:nvPr>
        </p:nvSpPr>
        <p:spPr>
          <a:xfrm>
            <a:off x="371475" y="396875"/>
            <a:ext cx="11412539" cy="4985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371475" y="1825625"/>
            <a:ext cx="11412539" cy="4351339"/>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105484073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 id="2147483741" r:id="rId20"/>
    <p:sldLayoutId id="2147483742" r:id="rId21"/>
    <p:sldLayoutId id="2147483743" r:id="rId22"/>
    <p:sldLayoutId id="2147483744" r:id="rId23"/>
    <p:sldLayoutId id="2147483745" r:id="rId24"/>
    <p:sldLayoutId id="2147483746" r:id="rId25"/>
    <p:sldLayoutId id="2147483747" r:id="rId26"/>
    <p:sldLayoutId id="2147483748" r:id="rId27"/>
    <p:sldLayoutId id="2147483749" r:id="rId28"/>
    <p:sldLayoutId id="2147483750" r:id="rId29"/>
    <p:sldLayoutId id="2147483751" r:id="rId30"/>
    <p:sldLayoutId id="2147483752" r:id="rId31"/>
    <p:sldLayoutId id="2147483753" r:id="rId32"/>
    <p:sldLayoutId id="2147483754" r:id="rId33"/>
    <p:sldLayoutId id="2147483755" r:id="rId34"/>
    <p:sldLayoutId id="2147483756" r:id="rId35"/>
    <p:sldLayoutId id="2147483757" r:id="rId36"/>
    <p:sldLayoutId id="2147483758" r:id="rId37"/>
    <p:sldLayoutId id="2147483759" r:id="rId38"/>
    <p:sldLayoutId id="2147483760" r:id="rId39"/>
    <p:sldLayoutId id="2147483761" r:id="rId40"/>
    <p:sldLayoutId id="2147483762" r:id="rId41"/>
    <p:sldLayoutId id="2147483763" r:id="rId42"/>
    <p:sldLayoutId id="2147483764" r:id="rId43"/>
    <p:sldLayoutId id="2147483765" r:id="rId44"/>
    <p:sldLayoutId id="2147483766" r:id="rId45"/>
    <p:sldLayoutId id="2147483767" r:id="rId46"/>
    <p:sldLayoutId id="2147483768" r:id="rId47"/>
    <p:sldLayoutId id="2147483769" r:id="rId48"/>
    <p:sldLayoutId id="2147483770" r:id="rId49"/>
    <p:sldLayoutId id="2147483771" r:id="rId50"/>
    <p:sldLayoutId id="2147483772" r:id="rId51"/>
    <p:sldLayoutId id="2147483773" r:id="rId52"/>
    <p:sldLayoutId id="2147483774" r:id="rId53"/>
    <p:sldLayoutId id="2147483775" r:id="rId54"/>
    <p:sldLayoutId id="2147483776" r:id="rId55"/>
    <p:sldLayoutId id="2147483777" r:id="rId56"/>
    <p:sldLayoutId id="2147483778" r:id="rId57"/>
    <p:sldLayoutId id="2147483779" r:id="rId58"/>
    <p:sldLayoutId id="2147483780" r:id="rId59"/>
    <p:sldLayoutId id="2147483781" r:id="rId60"/>
    <p:sldLayoutId id="2147483782" r:id="rId61"/>
    <p:sldLayoutId id="2147483783" r:id="rId62"/>
    <p:sldLayoutId id="2147483784" r:id="rId63"/>
    <p:sldLayoutId id="2147483785" r:id="rId64"/>
    <p:sldLayoutId id="2147483786" r:id="rId65"/>
    <p:sldLayoutId id="2147483787" r:id="rId66"/>
    <p:sldLayoutId id="2147483788" r:id="rId67"/>
    <p:sldLayoutId id="2147483789" r:id="rId68"/>
    <p:sldLayoutId id="2147483790" r:id="rId69"/>
    <p:sldLayoutId id="2147483791" r:id="rId70"/>
    <p:sldLayoutId id="2147483792" r:id="rId71"/>
    <p:sldLayoutId id="2147483793" r:id="rId72"/>
    <p:sldLayoutId id="2147483794" r:id="rId73"/>
    <p:sldLayoutId id="2147483795" r:id="rId74"/>
    <p:sldLayoutId id="2147483796" r:id="rId75"/>
    <p:sldLayoutId id="2147483797" r:id="rId76"/>
    <p:sldLayoutId id="2147483798" r:id="rId77"/>
    <p:sldLayoutId id="2147483799" r:id="rId78"/>
    <p:sldLayoutId id="2147483800" r:id="rId79"/>
    <p:sldLayoutId id="2147483801" r:id="rId80"/>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377" rtl="0" eaLnBrk="1" latinLnBrk="0" hangingPunct="1">
        <a:lnSpc>
          <a:spcPct val="90000"/>
        </a:lnSpc>
        <a:spcBef>
          <a:spcPct val="0"/>
        </a:spcBef>
        <a:buNone/>
        <a:defRPr sz="3600" b="1" kern="1200">
          <a:solidFill>
            <a:schemeClr val="tx2"/>
          </a:solidFill>
          <a:latin typeface="+mj-lt"/>
          <a:ea typeface="+mj-ea"/>
          <a:cs typeface="+mj-cs"/>
          <a:sym typeface="Trebuchet MS" panose="020B0603020202020204" pitchFamily="34" charset="0"/>
        </a:defRPr>
      </a:lvl1pPr>
    </p:titleStyle>
    <p:bodyStyle>
      <a:lvl1pPr marL="0" indent="0" algn="l" defTabSz="914377"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284393" indent="-172796" algn="l" defTabSz="914377" rtl="0" eaLnBrk="1" latinLnBrk="0" hangingPunct="1">
        <a:lnSpc>
          <a:spcPct val="90000"/>
        </a:lnSpc>
        <a:spcBef>
          <a:spcPts val="0"/>
        </a:spcBef>
        <a:spcAft>
          <a:spcPts val="300"/>
        </a:spcAft>
        <a:buClr>
          <a:schemeClr val="tx1"/>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511187" indent="-165596" algn="l" defTabSz="914377" rtl="0" eaLnBrk="1" latinLnBrk="0" hangingPunct="1">
        <a:lnSpc>
          <a:spcPct val="90000"/>
        </a:lnSpc>
        <a:spcBef>
          <a:spcPts val="0"/>
        </a:spcBef>
        <a:spcAft>
          <a:spcPts val="300"/>
        </a:spcAft>
        <a:buClr>
          <a:schemeClr val="tx1"/>
        </a:buClr>
        <a:buFont typeface="Arial" panose="020B0604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377" rtl="0" eaLnBrk="1" latinLnBrk="0" hangingPunct="1">
        <a:lnSpc>
          <a:spcPct val="110000"/>
        </a:lnSpc>
        <a:spcBef>
          <a:spcPts val="300"/>
        </a:spcBef>
        <a:spcAft>
          <a:spcPts val="300"/>
        </a:spcAft>
        <a:buClr>
          <a:schemeClr val="tx2"/>
        </a:buClr>
        <a:buFont typeface="Arial" panose="020B0604020202020204" pitchFamily="34" charset="0"/>
        <a:buChar char="​"/>
        <a:defRPr lang="en-US" sz="1600" b="1" kern="1200">
          <a:solidFill>
            <a:schemeClr val="tx1"/>
          </a:solidFill>
          <a:latin typeface="+mn-lt"/>
          <a:ea typeface="+mn-ea"/>
          <a:cs typeface="+mn-cs"/>
          <a:sym typeface="Trebuchet MS" panose="020B0603020202020204" pitchFamily="34" charset="0"/>
        </a:defRPr>
      </a:lvl4pPr>
      <a:lvl5pPr marL="0" indent="0" algn="l" defTabSz="914377"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269868" indent="-152396" algn="l" defTabSz="914377" rtl="0" eaLnBrk="1" latinLnBrk="0" hangingPunct="1">
        <a:lnSpc>
          <a:spcPct val="90000"/>
        </a:lnSpc>
        <a:spcBef>
          <a:spcPts val="0"/>
        </a:spcBef>
        <a:spcAft>
          <a:spcPts val="600"/>
        </a:spcAft>
        <a:buClr>
          <a:schemeClr val="tx1"/>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377"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377" rtl="0" eaLnBrk="1" latinLnBrk="0" hangingPunct="1">
        <a:lnSpc>
          <a:spcPct val="90000"/>
        </a:lnSpc>
        <a:spcBef>
          <a:spcPts val="900"/>
        </a:spcBef>
        <a:spcAft>
          <a:spcPts val="0"/>
        </a:spcAft>
        <a:buFont typeface="Arial" panose="020B0604020202020204" pitchFamily="34" charset="0"/>
        <a:buChar char="​"/>
        <a:defRPr lang="en-US" sz="5400" b="1" kern="1200" baseline="0" smtClean="0">
          <a:solidFill>
            <a:schemeClr val="tx1"/>
          </a:solidFill>
          <a:latin typeface="+mn-lt"/>
          <a:ea typeface="+mn-ea"/>
          <a:cs typeface="+mn-cs"/>
          <a:sym typeface="Trebuchet MS" panose="020B0603020202020204" pitchFamily="34" charset="0"/>
        </a:defRPr>
      </a:lvl8pPr>
      <a:lvl9pPr marL="0" indent="0" algn="l" defTabSz="914377" rtl="0" eaLnBrk="1" latinLnBrk="0" hangingPunct="1">
        <a:lnSpc>
          <a:spcPct val="100000"/>
        </a:lnSpc>
        <a:spcBef>
          <a:spcPts val="0"/>
        </a:spcBef>
        <a:spcAft>
          <a:spcPts val="900"/>
        </a:spcAft>
        <a:buFont typeface="Arial" panose="020B0604020202020204" pitchFamily="34" charset="0"/>
        <a:buChar char="​"/>
        <a:defRPr lang="en-US" sz="2400" b="1" kern="1200" baseline="0" dirty="0">
          <a:solidFill>
            <a:schemeClr val="tx1"/>
          </a:solidFill>
          <a:latin typeface="+mn-lt"/>
          <a:ea typeface="+mn-ea"/>
          <a:cs typeface="+mn-cs"/>
          <a:sym typeface="Trebuchet MS" panose="020B0603020202020204" pitchFamily="34" charset="0"/>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2">
          <p15:clr>
            <a:srgbClr val="F26B43"/>
          </p15:clr>
        </p15:guide>
        <p15:guide id="2" pos="240">
          <p15:clr>
            <a:srgbClr val="F26B43"/>
          </p15:clr>
        </p15:guide>
        <p15:guide id="3" pos="7440">
          <p15:clr>
            <a:srgbClr val="F26B43"/>
          </p15:clr>
        </p15:guide>
        <p15:guide id="4" orient="horz" pos="3881">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18/10/relationships/comments" Target="../comments/modernComment_107_93F5B4D4.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tags" Target="../tags/tag86.xml"/><Relationship Id="rId13" Type="http://schemas.openxmlformats.org/officeDocument/2006/relationships/image" Target="../media/image20.png"/><Relationship Id="rId18" Type="http://schemas.openxmlformats.org/officeDocument/2006/relationships/image" Target="../media/image24.png"/><Relationship Id="rId3" Type="http://schemas.openxmlformats.org/officeDocument/2006/relationships/tags" Target="../tags/tag81.xml"/><Relationship Id="rId7" Type="http://schemas.openxmlformats.org/officeDocument/2006/relationships/tags" Target="../tags/tag85.xml"/><Relationship Id="rId12" Type="http://schemas.openxmlformats.org/officeDocument/2006/relationships/image" Target="../media/image19.png"/><Relationship Id="rId17" Type="http://schemas.microsoft.com/office/2007/relationships/hdphoto" Target="../media/hdphoto1.wdp"/><Relationship Id="rId2" Type="http://schemas.openxmlformats.org/officeDocument/2006/relationships/tags" Target="../tags/tag80.xml"/><Relationship Id="rId16" Type="http://schemas.openxmlformats.org/officeDocument/2006/relationships/image" Target="../media/image23.png"/><Relationship Id="rId1" Type="http://schemas.openxmlformats.org/officeDocument/2006/relationships/tags" Target="../tags/tag79.xml"/><Relationship Id="rId6" Type="http://schemas.openxmlformats.org/officeDocument/2006/relationships/tags" Target="../tags/tag84.xml"/><Relationship Id="rId11" Type="http://schemas.openxmlformats.org/officeDocument/2006/relationships/image" Target="../media/image18.png"/><Relationship Id="rId5" Type="http://schemas.openxmlformats.org/officeDocument/2006/relationships/tags" Target="../tags/tag83.xml"/><Relationship Id="rId15" Type="http://schemas.openxmlformats.org/officeDocument/2006/relationships/image" Target="../media/image22.png"/><Relationship Id="rId10" Type="http://schemas.microsoft.com/office/2018/10/relationships/comments" Target="../comments/modernComment_90F_89081CCE.xml"/><Relationship Id="rId19" Type="http://schemas.openxmlformats.org/officeDocument/2006/relationships/image" Target="../media/image25.png"/><Relationship Id="rId4" Type="http://schemas.openxmlformats.org/officeDocument/2006/relationships/tags" Target="../tags/tag82.xml"/><Relationship Id="rId9" Type="http://schemas.openxmlformats.org/officeDocument/2006/relationships/slideLayout" Target="../slideLayouts/slideLayout2.xml"/><Relationship Id="rId14"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89.xml"/><Relationship Id="rId7" Type="http://schemas.openxmlformats.org/officeDocument/2006/relationships/image" Target="../media/image27.png"/><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slideLayout" Target="../slideLayouts/slideLayout9.xml"/><Relationship Id="rId10" Type="http://schemas.openxmlformats.org/officeDocument/2006/relationships/image" Target="../media/image30.png"/><Relationship Id="rId4" Type="http://schemas.openxmlformats.org/officeDocument/2006/relationships/tags" Target="../tags/tag90.xml"/><Relationship Id="rId9" Type="http://schemas.openxmlformats.org/officeDocument/2006/relationships/image" Target="../media/image29.png"/></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emf"/><Relationship Id="rId4" Type="http://schemas.openxmlformats.org/officeDocument/2006/relationships/image" Target="../media/image35.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oleObject" Target="../embeddings/oleObject74.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18/10/relationships/comments" Target="../comments/modernComment_7FFFFE64_83BB2F2.xm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tags" Target="../tags/tag91.xml"/><Relationship Id="rId6" Type="http://schemas.openxmlformats.org/officeDocument/2006/relationships/image" Target="../media/image41.png"/><Relationship Id="rId5" Type="http://schemas.openxmlformats.org/officeDocument/2006/relationships/image" Target="../media/image40.png"/><Relationship Id="rId4" Type="http://schemas.microsoft.com/office/2018/10/relationships/comments" Target="../comments/modernComment_7FFFCED5_B926477F.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ags" Target="../tags/tag92.xml"/><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6.jpg"/><Relationship Id="rId2" Type="http://schemas.microsoft.com/office/2018/10/relationships/comments" Target="../comments/modernComment_7FFFCEEC_55D8C093.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49.jpg"/><Relationship Id="rId2" Type="http://schemas.microsoft.com/office/2018/10/relationships/comments" Target="../comments/modernComment_7FFFCEED_F833CFE6.xml"/><Relationship Id="rId1" Type="http://schemas.openxmlformats.org/officeDocument/2006/relationships/slideLayout" Target="../slideLayouts/slideLayout2.xml"/><Relationship Id="rId4" Type="http://schemas.openxmlformats.org/officeDocument/2006/relationships/image" Target="../media/image5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image" Target="../media/image51.jpeg"/><Relationship Id="rId1" Type="http://schemas.openxmlformats.org/officeDocument/2006/relationships/slideLayout" Target="../slideLayouts/slideLayout11.xml"/><Relationship Id="rId6" Type="http://schemas.openxmlformats.org/officeDocument/2006/relationships/image" Target="../media/image55.svg"/><Relationship Id="rId5" Type="http://schemas.openxmlformats.org/officeDocument/2006/relationships/image" Target="../media/image54.jpg"/><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13" Type="http://schemas.openxmlformats.org/officeDocument/2006/relationships/tags" Target="../tags/tag105.xml"/><Relationship Id="rId18" Type="http://schemas.openxmlformats.org/officeDocument/2006/relationships/tags" Target="../tags/tag110.xml"/><Relationship Id="rId26" Type="http://schemas.openxmlformats.org/officeDocument/2006/relationships/tags" Target="../tags/tag118.xml"/><Relationship Id="rId39" Type="http://schemas.openxmlformats.org/officeDocument/2006/relationships/image" Target="../media/image62.png"/><Relationship Id="rId21" Type="http://schemas.openxmlformats.org/officeDocument/2006/relationships/tags" Target="../tags/tag113.xml"/><Relationship Id="rId34" Type="http://schemas.openxmlformats.org/officeDocument/2006/relationships/image" Target="../media/image57.png"/><Relationship Id="rId42" Type="http://schemas.openxmlformats.org/officeDocument/2006/relationships/image" Target="../media/image65.png"/><Relationship Id="rId47" Type="http://schemas.openxmlformats.org/officeDocument/2006/relationships/image" Target="../media/image70.png"/><Relationship Id="rId50" Type="http://schemas.openxmlformats.org/officeDocument/2006/relationships/image" Target="../media/image73.png"/><Relationship Id="rId55" Type="http://schemas.openxmlformats.org/officeDocument/2006/relationships/image" Target="../media/image78.png"/><Relationship Id="rId7" Type="http://schemas.openxmlformats.org/officeDocument/2006/relationships/tags" Target="../tags/tag99.xml"/><Relationship Id="rId2" Type="http://schemas.openxmlformats.org/officeDocument/2006/relationships/tags" Target="../tags/tag94.xml"/><Relationship Id="rId16" Type="http://schemas.openxmlformats.org/officeDocument/2006/relationships/tags" Target="../tags/tag108.xml"/><Relationship Id="rId29" Type="http://schemas.openxmlformats.org/officeDocument/2006/relationships/tags" Target="../tags/tag121.xml"/><Relationship Id="rId11" Type="http://schemas.openxmlformats.org/officeDocument/2006/relationships/tags" Target="../tags/tag103.xml"/><Relationship Id="rId24" Type="http://schemas.openxmlformats.org/officeDocument/2006/relationships/tags" Target="../tags/tag116.xml"/><Relationship Id="rId32" Type="http://schemas.openxmlformats.org/officeDocument/2006/relationships/slideLayout" Target="../slideLayouts/slideLayout9.xml"/><Relationship Id="rId37" Type="http://schemas.openxmlformats.org/officeDocument/2006/relationships/image" Target="../media/image60.png"/><Relationship Id="rId40" Type="http://schemas.openxmlformats.org/officeDocument/2006/relationships/image" Target="../media/image63.png"/><Relationship Id="rId45" Type="http://schemas.openxmlformats.org/officeDocument/2006/relationships/image" Target="../media/image68.png"/><Relationship Id="rId53" Type="http://schemas.openxmlformats.org/officeDocument/2006/relationships/image" Target="../media/image76.png"/><Relationship Id="rId58" Type="http://schemas.openxmlformats.org/officeDocument/2006/relationships/image" Target="../media/image81.png"/><Relationship Id="rId5" Type="http://schemas.openxmlformats.org/officeDocument/2006/relationships/tags" Target="../tags/tag97.xml"/><Relationship Id="rId61" Type="http://schemas.openxmlformats.org/officeDocument/2006/relationships/image" Target="../media/image84.png"/><Relationship Id="rId19" Type="http://schemas.openxmlformats.org/officeDocument/2006/relationships/tags" Target="../tags/tag111.xml"/><Relationship Id="rId14" Type="http://schemas.openxmlformats.org/officeDocument/2006/relationships/tags" Target="../tags/tag106.xml"/><Relationship Id="rId22" Type="http://schemas.openxmlformats.org/officeDocument/2006/relationships/tags" Target="../tags/tag114.xml"/><Relationship Id="rId27" Type="http://schemas.openxmlformats.org/officeDocument/2006/relationships/tags" Target="../tags/tag119.xml"/><Relationship Id="rId30" Type="http://schemas.openxmlformats.org/officeDocument/2006/relationships/tags" Target="../tags/tag122.xml"/><Relationship Id="rId35" Type="http://schemas.openxmlformats.org/officeDocument/2006/relationships/image" Target="../media/image58.png"/><Relationship Id="rId43" Type="http://schemas.openxmlformats.org/officeDocument/2006/relationships/image" Target="../media/image66.png"/><Relationship Id="rId48" Type="http://schemas.openxmlformats.org/officeDocument/2006/relationships/image" Target="../media/image71.png"/><Relationship Id="rId56" Type="http://schemas.openxmlformats.org/officeDocument/2006/relationships/image" Target="../media/image79.png"/><Relationship Id="rId8" Type="http://schemas.openxmlformats.org/officeDocument/2006/relationships/tags" Target="../tags/tag100.xml"/><Relationship Id="rId51" Type="http://schemas.openxmlformats.org/officeDocument/2006/relationships/image" Target="../media/image74.png"/><Relationship Id="rId3" Type="http://schemas.openxmlformats.org/officeDocument/2006/relationships/tags" Target="../tags/tag95.xml"/><Relationship Id="rId12" Type="http://schemas.openxmlformats.org/officeDocument/2006/relationships/tags" Target="../tags/tag104.xml"/><Relationship Id="rId17" Type="http://schemas.openxmlformats.org/officeDocument/2006/relationships/tags" Target="../tags/tag109.xml"/><Relationship Id="rId25" Type="http://schemas.openxmlformats.org/officeDocument/2006/relationships/tags" Target="../tags/tag117.xml"/><Relationship Id="rId33" Type="http://schemas.openxmlformats.org/officeDocument/2006/relationships/notesSlide" Target="../notesSlides/notesSlide7.xml"/><Relationship Id="rId38" Type="http://schemas.openxmlformats.org/officeDocument/2006/relationships/image" Target="../media/image61.png"/><Relationship Id="rId46" Type="http://schemas.openxmlformats.org/officeDocument/2006/relationships/image" Target="../media/image69.png"/><Relationship Id="rId59" Type="http://schemas.openxmlformats.org/officeDocument/2006/relationships/image" Target="../media/image82.png"/><Relationship Id="rId20" Type="http://schemas.openxmlformats.org/officeDocument/2006/relationships/tags" Target="../tags/tag112.xml"/><Relationship Id="rId41" Type="http://schemas.openxmlformats.org/officeDocument/2006/relationships/image" Target="../media/image64.png"/><Relationship Id="rId54" Type="http://schemas.openxmlformats.org/officeDocument/2006/relationships/image" Target="../media/image77.png"/><Relationship Id="rId1" Type="http://schemas.openxmlformats.org/officeDocument/2006/relationships/tags" Target="../tags/tag93.xml"/><Relationship Id="rId6" Type="http://schemas.openxmlformats.org/officeDocument/2006/relationships/tags" Target="../tags/tag98.xml"/><Relationship Id="rId15" Type="http://schemas.openxmlformats.org/officeDocument/2006/relationships/tags" Target="../tags/tag107.xml"/><Relationship Id="rId23" Type="http://schemas.openxmlformats.org/officeDocument/2006/relationships/tags" Target="../tags/tag115.xml"/><Relationship Id="rId28" Type="http://schemas.openxmlformats.org/officeDocument/2006/relationships/tags" Target="../tags/tag120.xml"/><Relationship Id="rId36" Type="http://schemas.openxmlformats.org/officeDocument/2006/relationships/image" Target="../media/image59.png"/><Relationship Id="rId49" Type="http://schemas.openxmlformats.org/officeDocument/2006/relationships/image" Target="../media/image72.png"/><Relationship Id="rId57" Type="http://schemas.openxmlformats.org/officeDocument/2006/relationships/image" Target="../media/image80.png"/><Relationship Id="rId10" Type="http://schemas.openxmlformats.org/officeDocument/2006/relationships/tags" Target="../tags/tag102.xml"/><Relationship Id="rId31" Type="http://schemas.openxmlformats.org/officeDocument/2006/relationships/tags" Target="../tags/tag123.xml"/><Relationship Id="rId44" Type="http://schemas.openxmlformats.org/officeDocument/2006/relationships/image" Target="../media/image67.png"/><Relationship Id="rId52" Type="http://schemas.openxmlformats.org/officeDocument/2006/relationships/image" Target="../media/image75.png"/><Relationship Id="rId60" Type="http://schemas.openxmlformats.org/officeDocument/2006/relationships/image" Target="../media/image83.png"/><Relationship Id="rId4" Type="http://schemas.openxmlformats.org/officeDocument/2006/relationships/tags" Target="../tags/tag96.xml"/><Relationship Id="rId9" Type="http://schemas.openxmlformats.org/officeDocument/2006/relationships/tags" Target="../tags/tag1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1272B462-8DEF-4777-A6CC-E7D4A4BF6528}"/>
              </a:ext>
            </a:extLst>
          </p:cNvPr>
          <p:cNvPicPr>
            <a:picLocks noGrp="1" noChangeAspect="1"/>
          </p:cNvPicPr>
          <p:nvPr>
            <p:ph type="pic" sz="quarter" idx="15"/>
          </p:nvPr>
        </p:nvPicPr>
        <p:blipFill rotWithShape="1">
          <a:blip r:embed="rId4" cstate="email">
            <a:extLst>
              <a:ext uri="{28A0092B-C50C-407E-A947-70E740481C1C}">
                <a14:useLocalDpi xmlns:a14="http://schemas.microsoft.com/office/drawing/2010/main"/>
              </a:ext>
            </a:extLst>
          </a:blip>
          <a:srcRect/>
          <a:stretch/>
        </p:blipFill>
        <p:spPr/>
      </p:pic>
      <p:sp>
        <p:nvSpPr>
          <p:cNvPr id="12" name="Text Placeholder 11">
            <a:extLst>
              <a:ext uri="{FF2B5EF4-FFF2-40B4-BE49-F238E27FC236}">
                <a16:creationId xmlns:a16="http://schemas.microsoft.com/office/drawing/2014/main" id="{182E5CCA-AF34-42B1-8C51-5A52D3CB6091}"/>
              </a:ext>
            </a:extLst>
          </p:cNvPr>
          <p:cNvSpPr>
            <a:spLocks noGrp="1"/>
          </p:cNvSpPr>
          <p:nvPr>
            <p:ph type="body" sz="quarter" idx="14"/>
          </p:nvPr>
        </p:nvSpPr>
        <p:spPr>
          <a:xfrm>
            <a:off x="1" y="0"/>
            <a:ext cx="10920535" cy="6858001"/>
          </a:xfrm>
        </p:spPr>
        <p:txBody>
          <a:bodyPr/>
          <a:lstStyle/>
          <a:p>
            <a:endParaRPr lang="en-AU" dirty="0"/>
          </a:p>
        </p:txBody>
      </p:sp>
      <p:sp>
        <p:nvSpPr>
          <p:cNvPr id="9" name="Title 8">
            <a:extLst>
              <a:ext uri="{FF2B5EF4-FFF2-40B4-BE49-F238E27FC236}">
                <a16:creationId xmlns:a16="http://schemas.microsoft.com/office/drawing/2014/main" id="{A0107E67-CFC7-4B29-B14E-197156FEA53C}"/>
              </a:ext>
            </a:extLst>
          </p:cNvPr>
          <p:cNvSpPr>
            <a:spLocks noGrp="1"/>
          </p:cNvSpPr>
          <p:nvPr>
            <p:ph type="title"/>
          </p:nvPr>
        </p:nvSpPr>
        <p:spPr>
          <a:xfrm>
            <a:off x="355818" y="3209584"/>
            <a:ext cx="9082096" cy="997196"/>
          </a:xfrm>
        </p:spPr>
        <p:txBody>
          <a:bodyPr/>
          <a:lstStyle/>
          <a:p>
            <a:r>
              <a:rPr lang="en-AU" dirty="0"/>
              <a:t>Using mRNA and lipid nanoparticles to reveal and reduce the HIV reservoir</a:t>
            </a:r>
            <a:endParaRPr lang="en-AU" sz="4000" dirty="0"/>
          </a:p>
        </p:txBody>
      </p:sp>
      <p:sp>
        <p:nvSpPr>
          <p:cNvPr id="10" name="Text Placeholder 9">
            <a:extLst>
              <a:ext uri="{FF2B5EF4-FFF2-40B4-BE49-F238E27FC236}">
                <a16:creationId xmlns:a16="http://schemas.microsoft.com/office/drawing/2014/main" id="{8F4F07CF-5180-4806-A292-36D10AFBD88B}"/>
              </a:ext>
            </a:extLst>
          </p:cNvPr>
          <p:cNvSpPr>
            <a:spLocks noGrp="1"/>
          </p:cNvSpPr>
          <p:nvPr>
            <p:ph type="body" sz="quarter" idx="11"/>
          </p:nvPr>
        </p:nvSpPr>
        <p:spPr>
          <a:xfrm>
            <a:off x="371475" y="4377704"/>
            <a:ext cx="324000" cy="50400"/>
          </a:xfrm>
        </p:spPr>
        <p:txBody>
          <a:bodyPr/>
          <a:lstStyle/>
          <a:p>
            <a:endParaRPr lang="en-AU" dirty="0"/>
          </a:p>
        </p:txBody>
      </p:sp>
      <p:sp>
        <p:nvSpPr>
          <p:cNvPr id="11" name="Text Placeholder 10">
            <a:extLst>
              <a:ext uri="{FF2B5EF4-FFF2-40B4-BE49-F238E27FC236}">
                <a16:creationId xmlns:a16="http://schemas.microsoft.com/office/drawing/2014/main" id="{D8801CF8-B6E5-45F5-A3F6-05E9FCA79ED9}"/>
              </a:ext>
            </a:extLst>
          </p:cNvPr>
          <p:cNvSpPr>
            <a:spLocks noGrp="1"/>
          </p:cNvSpPr>
          <p:nvPr>
            <p:ph type="body" sz="quarter" idx="12"/>
          </p:nvPr>
        </p:nvSpPr>
        <p:spPr>
          <a:xfrm>
            <a:off x="371475" y="4599028"/>
            <a:ext cx="6879930" cy="861774"/>
          </a:xfrm>
        </p:spPr>
        <p:txBody>
          <a:bodyPr/>
          <a:lstStyle/>
          <a:p>
            <a:r>
              <a:rPr lang="en-US" sz="1800" dirty="0"/>
              <a:t>Paula Cevaal</a:t>
            </a:r>
            <a:r>
              <a:rPr lang="en-US" sz="1800" b="0" dirty="0"/>
              <a:t> | Research Fellow, Lewin lab</a:t>
            </a:r>
          </a:p>
          <a:p>
            <a:pPr lvl="1"/>
            <a:r>
              <a:rPr lang="en-US" sz="1800" dirty="0"/>
              <a:t>AIDS2026</a:t>
            </a:r>
          </a:p>
          <a:p>
            <a:pPr lvl="1"/>
            <a:endParaRPr lang="en-US" sz="2000" dirty="0"/>
          </a:p>
        </p:txBody>
      </p:sp>
    </p:spTree>
    <p:extLst>
      <p:ext uri="{BB962C8B-B14F-4D97-AF65-F5344CB8AC3E}">
        <p14:creationId xmlns:p14="http://schemas.microsoft.com/office/powerpoint/2010/main" val="2482353364"/>
      </p:ext>
    </p:extLst>
  </p:cSld>
  <p:clrMapOvr>
    <a:masterClrMapping/>
  </p:clrMapOvr>
  <p:transition>
    <p:fade/>
  </p:transition>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9CD8035-D7E3-1558-ACC2-3C1ABA88E8B1}"/>
              </a:ext>
            </a:extLst>
          </p:cNvPr>
          <p:cNvSpPr>
            <a:spLocks noGrp="1"/>
          </p:cNvSpPr>
          <p:nvPr>
            <p:ph type="body" sz="quarter" idx="11"/>
          </p:nvPr>
        </p:nvSpPr>
        <p:spPr/>
        <p:txBody>
          <a:bodyPr/>
          <a:lstStyle/>
          <a:p>
            <a:endParaRPr lang="en-US"/>
          </a:p>
        </p:txBody>
      </p:sp>
      <p:sp>
        <p:nvSpPr>
          <p:cNvPr id="3" name="Text Placeholder 2">
            <a:extLst>
              <a:ext uri="{FF2B5EF4-FFF2-40B4-BE49-F238E27FC236}">
                <a16:creationId xmlns:a16="http://schemas.microsoft.com/office/drawing/2014/main" id="{A61456B9-C013-8A3E-4F66-E45A58C805A8}"/>
              </a:ext>
            </a:extLst>
          </p:cNvPr>
          <p:cNvSpPr>
            <a:spLocks noGrp="1"/>
          </p:cNvSpPr>
          <p:nvPr>
            <p:ph type="body" sz="quarter" idx="12"/>
          </p:nvPr>
        </p:nvSpPr>
        <p:spPr>
          <a:xfrm>
            <a:off x="371475" y="2428364"/>
            <a:ext cx="11412538" cy="4024824"/>
          </a:xfrm>
        </p:spPr>
        <p:txBody>
          <a:bodyPr numCol="1"/>
          <a:lstStyle/>
          <a:p>
            <a:r>
              <a:rPr lang="en-US" b="0" dirty="0"/>
              <a:t>Paula Cevaal and Sharon Lewin are named inventors on patents associated with the work presented</a:t>
            </a:r>
          </a:p>
          <a:p>
            <a:endParaRPr lang="en-US" b="0" dirty="0"/>
          </a:p>
          <a:p>
            <a:r>
              <a:rPr lang="en-US" b="0" dirty="0"/>
              <a:t>Sharon Lewin receives honoraria paid to her personally for participation in scientific advisory boards for Gilead, Merck, </a:t>
            </a:r>
            <a:r>
              <a:rPr lang="en-US" b="0" dirty="0" err="1"/>
              <a:t>Abbvie</a:t>
            </a:r>
            <a:r>
              <a:rPr lang="en-US" b="0" dirty="0"/>
              <a:t> and Immunocore; and for scientific events for Gilead</a:t>
            </a:r>
          </a:p>
          <a:p>
            <a:endParaRPr lang="en-US" b="0" dirty="0"/>
          </a:p>
        </p:txBody>
      </p:sp>
      <p:sp>
        <p:nvSpPr>
          <p:cNvPr id="4" name="Text Placeholder 3">
            <a:extLst>
              <a:ext uri="{FF2B5EF4-FFF2-40B4-BE49-F238E27FC236}">
                <a16:creationId xmlns:a16="http://schemas.microsoft.com/office/drawing/2014/main" id="{5CFB86B9-5BB1-868F-D49F-890DC9A4CC3F}"/>
              </a:ext>
            </a:extLst>
          </p:cNvPr>
          <p:cNvSpPr>
            <a:spLocks noGrp="1"/>
          </p:cNvSpPr>
          <p:nvPr>
            <p:ph type="body" sz="quarter" idx="13"/>
          </p:nvPr>
        </p:nvSpPr>
        <p:spPr/>
        <p:txBody>
          <a:bodyPr/>
          <a:lstStyle/>
          <a:p>
            <a:r>
              <a:rPr lang="en-US" dirty="0"/>
              <a:t>Conflicts of interest</a:t>
            </a:r>
          </a:p>
        </p:txBody>
      </p:sp>
    </p:spTree>
    <p:extLst>
      <p:ext uri="{BB962C8B-B14F-4D97-AF65-F5344CB8AC3E}">
        <p14:creationId xmlns:p14="http://schemas.microsoft.com/office/powerpoint/2010/main" val="79074196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7CB6E9-216A-DBFB-C9F1-DED31AAAE5FB}"/>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4333719B-7081-F998-F51E-BA81883DB1A5}"/>
              </a:ext>
            </a:extLst>
          </p:cNvPr>
          <p:cNvSpPr>
            <a:spLocks noGrp="1"/>
          </p:cNvSpPr>
          <p:nvPr>
            <p:ph type="body" sz="quarter" idx="13"/>
          </p:nvPr>
        </p:nvSpPr>
        <p:spPr>
          <a:xfrm>
            <a:off x="371475" y="396875"/>
            <a:ext cx="11412538" cy="868363"/>
          </a:xfrm>
        </p:spPr>
        <p:txBody>
          <a:bodyPr/>
          <a:lstStyle/>
          <a:p>
            <a:r>
              <a:rPr lang="en-US" dirty="0"/>
              <a:t>Latency reversal is required to </a:t>
            </a:r>
            <a:r>
              <a:rPr lang="en-US" u="sng" dirty="0"/>
              <a:t>reveal</a:t>
            </a:r>
            <a:r>
              <a:rPr lang="en-US" dirty="0"/>
              <a:t> the reservoir</a:t>
            </a:r>
          </a:p>
        </p:txBody>
      </p:sp>
      <p:pic>
        <p:nvPicPr>
          <p:cNvPr id="31" name="Image 0" descr="preencoded.png">
            <a:extLst>
              <a:ext uri="{FF2B5EF4-FFF2-40B4-BE49-F238E27FC236}">
                <a16:creationId xmlns:a16="http://schemas.microsoft.com/office/drawing/2014/main" id="{0038E6FF-8DC4-32D6-1C85-FD6988254867}"/>
              </a:ext>
            </a:extLst>
          </p:cNvPr>
          <p:cNvPicPr>
            <a:picLocks noChangeAspect="1"/>
          </p:cNvPicPr>
          <p:nvPr>
            <p:custDataLst>
              <p:tags r:id="rId1"/>
            </p:custDataLst>
          </p:nvPr>
        </p:nvPicPr>
        <p:blipFill>
          <a:blip r:embed="rId11"/>
          <a:stretch>
            <a:fillRect/>
          </a:stretch>
        </p:blipFill>
        <p:spPr>
          <a:xfrm>
            <a:off x="666713" y="2995227"/>
            <a:ext cx="1965018" cy="1662125"/>
          </a:xfrm>
          <a:prstGeom prst="rect">
            <a:avLst/>
          </a:prstGeom>
        </p:spPr>
      </p:pic>
      <p:pic>
        <p:nvPicPr>
          <p:cNvPr id="32" name="Image 6" descr="preencoded.png">
            <a:extLst>
              <a:ext uri="{FF2B5EF4-FFF2-40B4-BE49-F238E27FC236}">
                <a16:creationId xmlns:a16="http://schemas.microsoft.com/office/drawing/2014/main" id="{7E54D4F4-44CB-1887-7AEF-91F598BD5815}"/>
              </a:ext>
            </a:extLst>
          </p:cNvPr>
          <p:cNvPicPr>
            <a:picLocks noChangeAspect="1"/>
          </p:cNvPicPr>
          <p:nvPr>
            <p:custDataLst>
              <p:tags r:id="rId2"/>
            </p:custDataLst>
          </p:nvPr>
        </p:nvPicPr>
        <p:blipFill>
          <a:blip r:embed="rId12"/>
          <a:stretch>
            <a:fillRect/>
          </a:stretch>
        </p:blipFill>
        <p:spPr>
          <a:xfrm>
            <a:off x="649331" y="2861593"/>
            <a:ext cx="1177496" cy="1124490"/>
          </a:xfrm>
          <a:prstGeom prst="rect">
            <a:avLst/>
          </a:prstGeom>
        </p:spPr>
      </p:pic>
      <p:sp>
        <p:nvSpPr>
          <p:cNvPr id="33" name="Text 0">
            <a:extLst>
              <a:ext uri="{FF2B5EF4-FFF2-40B4-BE49-F238E27FC236}">
                <a16:creationId xmlns:a16="http://schemas.microsoft.com/office/drawing/2014/main" id="{73FADA52-E817-0DA6-3649-E334ED882CBC}"/>
              </a:ext>
            </a:extLst>
          </p:cNvPr>
          <p:cNvSpPr/>
          <p:nvPr/>
        </p:nvSpPr>
        <p:spPr>
          <a:xfrm>
            <a:off x="-384720" y="2564904"/>
            <a:ext cx="2035315" cy="351635"/>
          </a:xfrm>
          <a:prstGeom prst="rect">
            <a:avLst/>
          </a:prstGeom>
          <a:noFill/>
          <a:ln/>
        </p:spPr>
        <p:txBody>
          <a:bodyPr wrap="square" lIns="0" tIns="0" rIns="0" bIns="0" rtlCol="0" anchor="t"/>
          <a:lstStyle/>
          <a:p>
            <a:pPr marL="0" marR="0" lvl="0" indent="0" algn="ctr" defTabSz="457200" rtl="0" eaLnBrk="1" fontAlgn="auto" latinLnBrk="0" hangingPunct="1">
              <a:lnSpc>
                <a:spcPct val="9775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Roboto" pitchFamily="34" charset="0"/>
                <a:ea typeface="Roboto" pitchFamily="34" charset="-122"/>
                <a:cs typeface="Roboto" pitchFamily="34" charset="-120"/>
              </a:rPr>
              <a:t>HIV DNA</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4" name="Text 1">
            <a:extLst>
              <a:ext uri="{FF2B5EF4-FFF2-40B4-BE49-F238E27FC236}">
                <a16:creationId xmlns:a16="http://schemas.microsoft.com/office/drawing/2014/main" id="{77909D1C-9B43-DE39-5C2C-27BCD1A9DD83}"/>
              </a:ext>
            </a:extLst>
          </p:cNvPr>
          <p:cNvSpPr/>
          <p:nvPr/>
        </p:nvSpPr>
        <p:spPr>
          <a:xfrm>
            <a:off x="411834" y="4755284"/>
            <a:ext cx="2474779" cy="1265998"/>
          </a:xfrm>
          <a:prstGeom prst="rect">
            <a:avLst/>
          </a:prstGeom>
          <a:noFill/>
          <a:ln/>
        </p:spPr>
        <p:txBody>
          <a:bodyPr wrap="square" lIns="0" tIns="0" rIns="0" bIns="0" rtlCol="0" anchor="t"/>
          <a:lstStyle/>
          <a:p>
            <a:pPr marL="0" marR="0" lvl="0" indent="0" algn="ctr" defTabSz="457200" rtl="0" eaLnBrk="1" fontAlgn="auto" latinLnBrk="0" hangingPunct="1">
              <a:lnSpc>
                <a:spcPct val="9775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Roboto" pitchFamily="34" charset="0"/>
                <a:ea typeface="Roboto" pitchFamily="34" charset="-122"/>
                <a:cs typeface="Roboto" pitchFamily="34" charset="-120"/>
              </a:rPr>
              <a:t>Latent infection</a:t>
            </a: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grpSp>
        <p:nvGrpSpPr>
          <p:cNvPr id="35" name="Group 34">
            <a:extLst>
              <a:ext uri="{FF2B5EF4-FFF2-40B4-BE49-F238E27FC236}">
                <a16:creationId xmlns:a16="http://schemas.microsoft.com/office/drawing/2014/main" id="{226F7044-081A-A41C-8F78-C8C3576BEF93}"/>
              </a:ext>
            </a:extLst>
          </p:cNvPr>
          <p:cNvGrpSpPr/>
          <p:nvPr/>
        </p:nvGrpSpPr>
        <p:grpSpPr>
          <a:xfrm>
            <a:off x="2659296" y="2272832"/>
            <a:ext cx="5225264" cy="3748456"/>
            <a:chOff x="2659296" y="1984800"/>
            <a:chExt cx="5225264" cy="3748456"/>
          </a:xfrm>
        </p:grpSpPr>
        <p:pic>
          <p:nvPicPr>
            <p:cNvPr id="36" name="Image 1" descr="preencoded.png">
              <a:extLst>
                <a:ext uri="{FF2B5EF4-FFF2-40B4-BE49-F238E27FC236}">
                  <a16:creationId xmlns:a16="http://schemas.microsoft.com/office/drawing/2014/main" id="{48681C77-D38E-B02F-79A1-15D0F903A263}"/>
                </a:ext>
              </a:extLst>
            </p:cNvPr>
            <p:cNvPicPr>
              <a:picLocks noChangeAspect="1"/>
            </p:cNvPicPr>
            <p:nvPr>
              <p:custDataLst>
                <p:tags r:id="rId7"/>
              </p:custDataLst>
            </p:nvPr>
          </p:nvPicPr>
          <p:blipFill>
            <a:blip r:embed="rId13"/>
            <a:stretch>
              <a:fillRect/>
            </a:stretch>
          </p:blipFill>
          <p:spPr>
            <a:xfrm>
              <a:off x="4333141" y="1984800"/>
              <a:ext cx="3551419" cy="2385282"/>
            </a:xfrm>
            <a:prstGeom prst="rect">
              <a:avLst/>
            </a:prstGeom>
          </p:spPr>
        </p:pic>
        <p:pic>
          <p:nvPicPr>
            <p:cNvPr id="37" name="Image 7" descr="preencoded.png">
              <a:extLst>
                <a:ext uri="{FF2B5EF4-FFF2-40B4-BE49-F238E27FC236}">
                  <a16:creationId xmlns:a16="http://schemas.microsoft.com/office/drawing/2014/main" id="{CDDA46B6-E0FD-2523-EF2E-D371149252EA}"/>
                </a:ext>
              </a:extLst>
            </p:cNvPr>
            <p:cNvPicPr>
              <a:picLocks noChangeAspect="1"/>
            </p:cNvPicPr>
            <p:nvPr>
              <p:custDataLst>
                <p:tags r:id="rId8"/>
              </p:custDataLst>
            </p:nvPr>
          </p:nvPicPr>
          <p:blipFill>
            <a:blip r:embed="rId14"/>
            <a:stretch>
              <a:fillRect/>
            </a:stretch>
          </p:blipFill>
          <p:spPr>
            <a:xfrm>
              <a:off x="2659296" y="3332380"/>
              <a:ext cx="1972590" cy="363471"/>
            </a:xfrm>
            <a:prstGeom prst="rect">
              <a:avLst/>
            </a:prstGeom>
          </p:spPr>
        </p:pic>
        <p:sp>
          <p:nvSpPr>
            <p:cNvPr id="38" name="Text 2">
              <a:extLst>
                <a:ext uri="{FF2B5EF4-FFF2-40B4-BE49-F238E27FC236}">
                  <a16:creationId xmlns:a16="http://schemas.microsoft.com/office/drawing/2014/main" id="{8478B413-F00E-52FF-7476-4A831AC4F750}"/>
                </a:ext>
              </a:extLst>
            </p:cNvPr>
            <p:cNvSpPr/>
            <p:nvPr/>
          </p:nvSpPr>
          <p:spPr>
            <a:xfrm>
              <a:off x="4176446" y="4467258"/>
              <a:ext cx="3171044" cy="1265998"/>
            </a:xfrm>
            <a:prstGeom prst="rect">
              <a:avLst/>
            </a:prstGeom>
            <a:noFill/>
            <a:ln/>
          </p:spPr>
          <p:txBody>
            <a:bodyPr wrap="square" lIns="0" tIns="0" rIns="0" bIns="0" rtlCol="0" anchor="t"/>
            <a:lstStyle/>
            <a:p>
              <a:pPr marL="0" marR="0" lvl="0" indent="0" algn="ctr" defTabSz="457200" rtl="0" eaLnBrk="1" fontAlgn="auto" latinLnBrk="0" hangingPunct="1">
                <a:lnSpc>
                  <a:spcPct val="9775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Roboto" pitchFamily="34" charset="0"/>
                  <a:ea typeface="Roboto" pitchFamily="34" charset="-122"/>
                  <a:cs typeface="Roboto" pitchFamily="34" charset="-120"/>
                </a:rPr>
                <a:t>Reveal</a:t>
              </a: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grpSp>
      <p:grpSp>
        <p:nvGrpSpPr>
          <p:cNvPr id="39" name="Group 38">
            <a:extLst>
              <a:ext uri="{FF2B5EF4-FFF2-40B4-BE49-F238E27FC236}">
                <a16:creationId xmlns:a16="http://schemas.microsoft.com/office/drawing/2014/main" id="{E9B8C4F2-C489-302F-8321-63891CEEBBDF}"/>
              </a:ext>
            </a:extLst>
          </p:cNvPr>
          <p:cNvGrpSpPr/>
          <p:nvPr/>
        </p:nvGrpSpPr>
        <p:grpSpPr>
          <a:xfrm>
            <a:off x="2180768" y="1643252"/>
            <a:ext cx="2215794" cy="2294618"/>
            <a:chOff x="2180768" y="1355220"/>
            <a:chExt cx="2215794" cy="2294618"/>
          </a:xfrm>
        </p:grpSpPr>
        <p:pic>
          <p:nvPicPr>
            <p:cNvPr id="40" name="Image 8" descr="preencoded.png">
              <a:extLst>
                <a:ext uri="{FF2B5EF4-FFF2-40B4-BE49-F238E27FC236}">
                  <a16:creationId xmlns:a16="http://schemas.microsoft.com/office/drawing/2014/main" id="{8034BC8B-EB37-8F00-D2C9-80D41086B88B}"/>
                </a:ext>
              </a:extLst>
            </p:cNvPr>
            <p:cNvPicPr>
              <a:picLocks noChangeAspect="1"/>
            </p:cNvPicPr>
            <p:nvPr>
              <p:custDataLst>
                <p:tags r:id="rId5"/>
              </p:custDataLst>
            </p:nvPr>
          </p:nvPicPr>
          <p:blipFill>
            <a:blip r:embed="rId15"/>
            <a:stretch>
              <a:fillRect/>
            </a:stretch>
          </p:blipFill>
          <p:spPr>
            <a:xfrm>
              <a:off x="3063833" y="2059650"/>
              <a:ext cx="1332729" cy="1590188"/>
            </a:xfrm>
            <a:prstGeom prst="rect">
              <a:avLst/>
            </a:prstGeom>
          </p:spPr>
        </p:pic>
        <p:pic>
          <p:nvPicPr>
            <p:cNvPr id="41" name="Image 9" descr="preencoded.png">
              <a:extLst>
                <a:ext uri="{FF2B5EF4-FFF2-40B4-BE49-F238E27FC236}">
                  <a16:creationId xmlns:a16="http://schemas.microsoft.com/office/drawing/2014/main" id="{8082C9B7-FAA7-787A-BC25-C2D858D81183}"/>
                </a:ext>
              </a:extLst>
            </p:cNvPr>
            <p:cNvPicPr>
              <a:picLocks noChangeAspect="1"/>
            </p:cNvPicPr>
            <p:nvPr>
              <p:custDataLst>
                <p:tags r:id="rId6"/>
              </p:custDataLst>
            </p:nvPr>
          </p:nvPicPr>
          <p:blipFill>
            <a:blip r:embed="rId16">
              <a:extLst>
                <a:ext uri="{BEBA8EAE-BF5A-486C-A8C5-ECC9F3942E4B}">
                  <a14:imgProps xmlns:a14="http://schemas.microsoft.com/office/drawing/2010/main">
                    <a14:imgLayer r:embed="rId17">
                      <a14:imgEffect>
                        <a14:saturation sat="0"/>
                      </a14:imgEffect>
                      <a14:imgEffect>
                        <a14:brightnessContrast bright="20000" contrast="-40000"/>
                      </a14:imgEffect>
                    </a14:imgLayer>
                  </a14:imgProps>
                </a:ext>
              </a:extLst>
            </a:blip>
            <a:stretch>
              <a:fillRect/>
            </a:stretch>
          </p:blipFill>
          <p:spPr>
            <a:xfrm>
              <a:off x="2180768" y="1355220"/>
              <a:ext cx="1976376" cy="798880"/>
            </a:xfrm>
            <a:prstGeom prst="rect">
              <a:avLst/>
            </a:prstGeom>
          </p:spPr>
        </p:pic>
      </p:grpSp>
      <p:sp>
        <p:nvSpPr>
          <p:cNvPr id="42" name="Text 4">
            <a:extLst>
              <a:ext uri="{FF2B5EF4-FFF2-40B4-BE49-F238E27FC236}">
                <a16:creationId xmlns:a16="http://schemas.microsoft.com/office/drawing/2014/main" id="{83514689-88B4-5861-5FF7-26EE5A60542F}"/>
              </a:ext>
            </a:extLst>
          </p:cNvPr>
          <p:cNvSpPr/>
          <p:nvPr/>
        </p:nvSpPr>
        <p:spPr>
          <a:xfrm>
            <a:off x="1779337" y="1862970"/>
            <a:ext cx="2756799" cy="757232"/>
          </a:xfrm>
          <a:prstGeom prst="rect">
            <a:avLst/>
          </a:prstGeom>
          <a:noFill/>
          <a:ln/>
        </p:spPr>
        <p:txBody>
          <a:bodyPr wrap="square" lIns="0" tIns="0" rIns="0" bIns="0" rtlCol="0" anchor="t"/>
          <a:lstStyle/>
          <a:p>
            <a:pPr marL="0" marR="0" lvl="0" indent="0" algn="ctr" defTabSz="457200" rtl="0" eaLnBrk="1" fontAlgn="auto" latinLnBrk="0" hangingPunct="1">
              <a:lnSpc>
                <a:spcPct val="9775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Roboto" pitchFamily="34" charset="0"/>
                <a:ea typeface="Roboto" pitchFamily="34" charset="-122"/>
                <a:cs typeface="Roboto" pitchFamily="34" charset="-120"/>
              </a:rPr>
              <a:t>LRA</a:t>
            </a: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43" name="Freeform 23">
            <a:extLst>
              <a:ext uri="{FF2B5EF4-FFF2-40B4-BE49-F238E27FC236}">
                <a16:creationId xmlns:a16="http://schemas.microsoft.com/office/drawing/2014/main" id="{CC5F2AFA-573E-2AB1-FE7A-2C4D9AC06E17}"/>
              </a:ext>
            </a:extLst>
          </p:cNvPr>
          <p:cNvSpPr/>
          <p:nvPr/>
        </p:nvSpPr>
        <p:spPr>
          <a:xfrm>
            <a:off x="6281614" y="2223235"/>
            <a:ext cx="1839433" cy="1446028"/>
          </a:xfrm>
          <a:custGeom>
            <a:avLst/>
            <a:gdLst>
              <a:gd name="csX0" fmla="*/ 42530 w 1839433"/>
              <a:gd name="csY0" fmla="*/ 244549 h 1446028"/>
              <a:gd name="csX1" fmla="*/ 0 w 1839433"/>
              <a:gd name="csY1" fmla="*/ 680484 h 1446028"/>
              <a:gd name="csX2" fmla="*/ 265814 w 1839433"/>
              <a:gd name="csY2" fmla="*/ 850605 h 1446028"/>
              <a:gd name="csX3" fmla="*/ 180754 w 1839433"/>
              <a:gd name="csY3" fmla="*/ 1020726 h 1446028"/>
              <a:gd name="csX4" fmla="*/ 276447 w 1839433"/>
              <a:gd name="csY4" fmla="*/ 1169582 h 1446028"/>
              <a:gd name="csX5" fmla="*/ 393405 w 1839433"/>
              <a:gd name="csY5" fmla="*/ 1127052 h 1446028"/>
              <a:gd name="csX6" fmla="*/ 542261 w 1839433"/>
              <a:gd name="csY6" fmla="*/ 1424763 h 1446028"/>
              <a:gd name="csX7" fmla="*/ 1052623 w 1839433"/>
              <a:gd name="csY7" fmla="*/ 1446028 h 1446028"/>
              <a:gd name="csX8" fmla="*/ 1839433 w 1839433"/>
              <a:gd name="csY8" fmla="*/ 223284 h 1446028"/>
              <a:gd name="csX9" fmla="*/ 1679944 w 1839433"/>
              <a:gd name="csY9" fmla="*/ 0 h 1446028"/>
              <a:gd name="csX10" fmla="*/ 180754 w 1839433"/>
              <a:gd name="csY10" fmla="*/ 127591 h 1446028"/>
              <a:gd name="csX11" fmla="*/ 42530 w 1839433"/>
              <a:gd name="csY11" fmla="*/ 244549 h 14460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839433" h="1446028">
                <a:moveTo>
                  <a:pt x="42530" y="244549"/>
                </a:moveTo>
                <a:lnTo>
                  <a:pt x="0" y="680484"/>
                </a:lnTo>
                <a:lnTo>
                  <a:pt x="265814" y="850605"/>
                </a:lnTo>
                <a:lnTo>
                  <a:pt x="180754" y="1020726"/>
                </a:lnTo>
                <a:lnTo>
                  <a:pt x="276447" y="1169582"/>
                </a:lnTo>
                <a:lnTo>
                  <a:pt x="393405" y="1127052"/>
                </a:lnTo>
                <a:lnTo>
                  <a:pt x="542261" y="1424763"/>
                </a:lnTo>
                <a:lnTo>
                  <a:pt x="1052623" y="1446028"/>
                </a:lnTo>
                <a:lnTo>
                  <a:pt x="1839433" y="223284"/>
                </a:lnTo>
                <a:lnTo>
                  <a:pt x="1679944" y="0"/>
                </a:lnTo>
                <a:lnTo>
                  <a:pt x="180754" y="127591"/>
                </a:lnTo>
                <a:lnTo>
                  <a:pt x="42530" y="24454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44" name="Group 43">
            <a:extLst>
              <a:ext uri="{FF2B5EF4-FFF2-40B4-BE49-F238E27FC236}">
                <a16:creationId xmlns:a16="http://schemas.microsoft.com/office/drawing/2014/main" id="{46E89B84-7161-009C-7EB0-CBB95D27B204}"/>
              </a:ext>
            </a:extLst>
          </p:cNvPr>
          <p:cNvGrpSpPr/>
          <p:nvPr/>
        </p:nvGrpSpPr>
        <p:grpSpPr>
          <a:xfrm>
            <a:off x="6888088" y="2596859"/>
            <a:ext cx="4673055" cy="3421438"/>
            <a:chOff x="7039569" y="2308827"/>
            <a:chExt cx="4673055" cy="3421438"/>
          </a:xfrm>
        </p:grpSpPr>
        <p:pic>
          <p:nvPicPr>
            <p:cNvPr id="45" name="Image 2" descr="preencoded.png">
              <a:extLst>
                <a:ext uri="{FF2B5EF4-FFF2-40B4-BE49-F238E27FC236}">
                  <a16:creationId xmlns:a16="http://schemas.microsoft.com/office/drawing/2014/main" id="{256DEB60-3E34-BE0F-2003-42F2FDA3A3B7}"/>
                </a:ext>
              </a:extLst>
            </p:cNvPr>
            <p:cNvPicPr>
              <a:picLocks noChangeAspect="1"/>
            </p:cNvPicPr>
            <p:nvPr>
              <p:custDataLst>
                <p:tags r:id="rId3"/>
              </p:custDataLst>
            </p:nvPr>
          </p:nvPicPr>
          <p:blipFill>
            <a:blip r:embed="rId18"/>
            <a:stretch>
              <a:fillRect/>
            </a:stretch>
          </p:blipFill>
          <p:spPr>
            <a:xfrm>
              <a:off x="8475456" y="2308827"/>
              <a:ext cx="3237168" cy="2158112"/>
            </a:xfrm>
            <a:prstGeom prst="rect">
              <a:avLst/>
            </a:prstGeom>
          </p:spPr>
        </p:pic>
        <p:sp>
          <p:nvSpPr>
            <p:cNvPr id="46" name="Text 3">
              <a:extLst>
                <a:ext uri="{FF2B5EF4-FFF2-40B4-BE49-F238E27FC236}">
                  <a16:creationId xmlns:a16="http://schemas.microsoft.com/office/drawing/2014/main" id="{AA1C3253-81E4-196C-08D1-D9B999D7EF29}"/>
                </a:ext>
              </a:extLst>
            </p:cNvPr>
            <p:cNvSpPr/>
            <p:nvPr/>
          </p:nvSpPr>
          <p:spPr>
            <a:xfrm>
              <a:off x="8862158" y="4464267"/>
              <a:ext cx="2849896" cy="1265998"/>
            </a:xfrm>
            <a:prstGeom prst="rect">
              <a:avLst/>
            </a:prstGeom>
            <a:noFill/>
            <a:ln/>
          </p:spPr>
          <p:txBody>
            <a:bodyPr wrap="square" lIns="0" tIns="0" rIns="0" bIns="0" rtlCol="0" anchor="t"/>
            <a:lstStyle/>
            <a:p>
              <a:pPr marL="0" marR="0" lvl="0" indent="0" algn="ctr" defTabSz="457200" rtl="0" eaLnBrk="1" fontAlgn="auto" latinLnBrk="0" hangingPunct="1">
                <a:lnSpc>
                  <a:spcPct val="9775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Roboto" pitchFamily="34" charset="0"/>
                  <a:ea typeface="Roboto" pitchFamily="34" charset="-122"/>
                  <a:cs typeface="Roboto" pitchFamily="34" charset="-120"/>
                </a:rPr>
                <a:t>Reduce</a:t>
              </a: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pic>
          <p:nvPicPr>
            <p:cNvPr id="47" name="Image 3" descr="preencoded.png">
              <a:extLst>
                <a:ext uri="{FF2B5EF4-FFF2-40B4-BE49-F238E27FC236}">
                  <a16:creationId xmlns:a16="http://schemas.microsoft.com/office/drawing/2014/main" id="{E6611C1F-D67E-5094-126B-F1C0C34B9E6E}"/>
                </a:ext>
              </a:extLst>
            </p:cNvPr>
            <p:cNvPicPr>
              <a:picLocks noChangeAspect="1"/>
            </p:cNvPicPr>
            <p:nvPr>
              <p:custDataLst>
                <p:tags r:id="rId4"/>
              </p:custDataLst>
            </p:nvPr>
          </p:nvPicPr>
          <p:blipFill>
            <a:blip r:embed="rId19"/>
            <a:stretch>
              <a:fillRect/>
            </a:stretch>
          </p:blipFill>
          <p:spPr>
            <a:xfrm>
              <a:off x="7039569" y="3395745"/>
              <a:ext cx="1949873" cy="249887"/>
            </a:xfrm>
            <a:prstGeom prst="rect">
              <a:avLst/>
            </a:prstGeom>
          </p:spPr>
        </p:pic>
      </p:grpSp>
      <p:sp>
        <p:nvSpPr>
          <p:cNvPr id="48" name="TextBox 47">
            <a:extLst>
              <a:ext uri="{FF2B5EF4-FFF2-40B4-BE49-F238E27FC236}">
                <a16:creationId xmlns:a16="http://schemas.microsoft.com/office/drawing/2014/main" id="{FB531FFC-AF26-487A-4878-73CED3C2CCD5}"/>
              </a:ext>
            </a:extLst>
          </p:cNvPr>
          <p:cNvSpPr txBox="1"/>
          <p:nvPr/>
        </p:nvSpPr>
        <p:spPr>
          <a:xfrm>
            <a:off x="732177" y="5755181"/>
            <a:ext cx="1017458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Arial"/>
                <a:ea typeface="+mn-ea"/>
                <a:cs typeface="+mn-cs"/>
              </a:rPr>
              <a:t>Most LRAs that have been identified to date are repurposed drugs and lack potency and specificity</a:t>
            </a:r>
          </a:p>
        </p:txBody>
      </p:sp>
      <p:sp>
        <p:nvSpPr>
          <p:cNvPr id="49" name="TextBox 48">
            <a:extLst>
              <a:ext uri="{FF2B5EF4-FFF2-40B4-BE49-F238E27FC236}">
                <a16:creationId xmlns:a16="http://schemas.microsoft.com/office/drawing/2014/main" id="{AAF5EB59-125D-EB78-6B01-8ED5EE25B39F}"/>
              </a:ext>
            </a:extLst>
          </p:cNvPr>
          <p:cNvSpPr txBox="1"/>
          <p:nvPr/>
        </p:nvSpPr>
        <p:spPr>
          <a:xfrm>
            <a:off x="1534502" y="1197820"/>
            <a:ext cx="326890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000000"/>
                </a:solidFill>
                <a:effectLst/>
                <a:uLnTx/>
                <a:uFillTx/>
                <a:latin typeface="Arial"/>
                <a:ea typeface="+mn-ea"/>
                <a:cs typeface="+mn-cs"/>
              </a:rPr>
              <a:t>LRA = latency reversing agent</a:t>
            </a:r>
          </a:p>
        </p:txBody>
      </p:sp>
      <p:sp>
        <p:nvSpPr>
          <p:cNvPr id="51" name="Text Placeholder 50">
            <a:extLst>
              <a:ext uri="{FF2B5EF4-FFF2-40B4-BE49-F238E27FC236}">
                <a16:creationId xmlns:a16="http://schemas.microsoft.com/office/drawing/2014/main" id="{EB3165AE-7896-12E1-F76C-E5DDDA442901}"/>
              </a:ext>
            </a:extLst>
          </p:cNvPr>
          <p:cNvSpPr>
            <a:spLocks noGrp="1"/>
          </p:cNvSpPr>
          <p:nvPr>
            <p:ph type="body" sz="quarter" idx="12"/>
          </p:nvPr>
        </p:nvSpPr>
        <p:spPr/>
        <p:txBody>
          <a:bodyPr/>
          <a:lstStyle/>
          <a:p>
            <a:endParaRPr lang="en-AU" dirty="0"/>
          </a:p>
        </p:txBody>
      </p:sp>
      <p:sp>
        <p:nvSpPr>
          <p:cNvPr id="53" name="Text Placeholder 2">
            <a:extLst>
              <a:ext uri="{FF2B5EF4-FFF2-40B4-BE49-F238E27FC236}">
                <a16:creationId xmlns:a16="http://schemas.microsoft.com/office/drawing/2014/main" id="{B56C599D-28E6-D298-21E8-28D08D07AE87}"/>
              </a:ext>
            </a:extLst>
          </p:cNvPr>
          <p:cNvSpPr txBox="1">
            <a:spLocks/>
          </p:cNvSpPr>
          <p:nvPr/>
        </p:nvSpPr>
        <p:spPr>
          <a:xfrm>
            <a:off x="501651" y="6449690"/>
            <a:ext cx="10989733" cy="340783"/>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0" marR="0" lvl="0" indent="-228600" algn="just" rtl="0">
              <a:lnSpc>
                <a:spcPct val="90000"/>
              </a:lnSpc>
              <a:spcBef>
                <a:spcPts val="900"/>
              </a:spcBef>
              <a:spcAft>
                <a:spcPts val="0"/>
              </a:spcAft>
              <a:buClr>
                <a:schemeClr val="dk1"/>
              </a:buClr>
              <a:buSzPts val="1500"/>
              <a:buFont typeface="Arial"/>
              <a:buNone/>
              <a:defRPr sz="1333" b="0" i="0" u="none" strike="noStrike" cap="none">
                <a:solidFill>
                  <a:schemeClr val="dk1"/>
                </a:solidFill>
                <a:latin typeface="Arial" panose="020B0604020202020204" pitchFamily="34" charset="0"/>
                <a:ea typeface="Raleway"/>
                <a:cs typeface="Arial" panose="020B0604020202020204" pitchFamily="34" charset="0"/>
                <a:sym typeface="Raleway"/>
              </a:defRPr>
            </a:lvl1pPr>
            <a:lvl2pPr marL="914400" marR="0" lvl="1" indent="-228600" algn="l" rtl="0">
              <a:lnSpc>
                <a:spcPct val="90000"/>
              </a:lnSpc>
              <a:spcBef>
                <a:spcPts val="450"/>
              </a:spcBef>
              <a:spcAft>
                <a:spcPts val="0"/>
              </a:spcAft>
              <a:buClr>
                <a:schemeClr val="dk1"/>
              </a:buClr>
              <a:buSzPts val="1350"/>
              <a:buFont typeface="Arial"/>
              <a:buNone/>
              <a:defRPr sz="1350" b="0" i="0" u="none" strike="noStrike" cap="none">
                <a:solidFill>
                  <a:schemeClr val="dk1"/>
                </a:solidFill>
                <a:latin typeface="Raleway"/>
                <a:ea typeface="Raleway"/>
                <a:cs typeface="Raleway"/>
                <a:sym typeface="Raleway"/>
              </a:defRPr>
            </a:lvl2pPr>
            <a:lvl3pPr marL="1371600" marR="0" lvl="2" indent="-304800" algn="l" rtl="0">
              <a:lnSpc>
                <a:spcPct val="90000"/>
              </a:lnSpc>
              <a:spcBef>
                <a:spcPts val="450"/>
              </a:spcBef>
              <a:spcAft>
                <a:spcPts val="0"/>
              </a:spcAft>
              <a:buClr>
                <a:schemeClr val="dk1"/>
              </a:buClr>
              <a:buSzPts val="1200"/>
              <a:buFont typeface="Arial"/>
              <a:buChar char="•"/>
              <a:defRPr sz="1200" b="0" i="0" u="none" strike="noStrike" cap="none">
                <a:solidFill>
                  <a:schemeClr val="dk1"/>
                </a:solidFill>
                <a:latin typeface="Raleway"/>
                <a:ea typeface="Raleway"/>
                <a:cs typeface="Raleway"/>
                <a:sym typeface="Raleway"/>
              </a:defRPr>
            </a:lvl3pPr>
            <a:lvl4pPr marL="1828800" marR="0" lvl="3" indent="-295275" algn="l" rtl="0">
              <a:lnSpc>
                <a:spcPct val="90000"/>
              </a:lnSpc>
              <a:spcBef>
                <a:spcPts val="375"/>
              </a:spcBef>
              <a:spcAft>
                <a:spcPts val="0"/>
              </a:spcAft>
              <a:buClr>
                <a:schemeClr val="dk1"/>
              </a:buClr>
              <a:buSzPts val="1050"/>
              <a:buFont typeface="Arial"/>
              <a:buChar char="•"/>
              <a:defRPr sz="1050" b="0" i="0" u="none" strike="noStrike" cap="none">
                <a:solidFill>
                  <a:schemeClr val="dk1"/>
                </a:solidFill>
                <a:latin typeface="Raleway"/>
                <a:ea typeface="Raleway"/>
                <a:cs typeface="Raleway"/>
                <a:sym typeface="Raleway"/>
              </a:defRPr>
            </a:lvl4pPr>
            <a:lvl5pPr marL="2286000" marR="0" lvl="4" indent="-295275" algn="l" rtl="0">
              <a:lnSpc>
                <a:spcPct val="90000"/>
              </a:lnSpc>
              <a:spcBef>
                <a:spcPts val="375"/>
              </a:spcBef>
              <a:spcAft>
                <a:spcPts val="0"/>
              </a:spcAft>
              <a:buClr>
                <a:schemeClr val="dk1"/>
              </a:buClr>
              <a:buSzPts val="1050"/>
              <a:buFont typeface="Arial"/>
              <a:buChar char="•"/>
              <a:defRPr sz="1050" b="0" i="0" u="none" strike="noStrike" cap="none">
                <a:solidFill>
                  <a:schemeClr val="dk1"/>
                </a:solidFill>
                <a:latin typeface="Raleway"/>
                <a:ea typeface="Raleway"/>
                <a:cs typeface="Raleway"/>
                <a:sym typeface="Raleway"/>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Raleway"/>
                <a:ea typeface="Raleway"/>
                <a:cs typeface="Raleway"/>
                <a:sym typeface="Raleway"/>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Raleway"/>
                <a:ea typeface="Raleway"/>
                <a:cs typeface="Raleway"/>
                <a:sym typeface="Raleway"/>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Raleway"/>
                <a:ea typeface="Raleway"/>
                <a:cs typeface="Raleway"/>
                <a:sym typeface="Raleway"/>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Raleway"/>
                <a:ea typeface="Raleway"/>
                <a:cs typeface="Raleway"/>
                <a:sym typeface="Raleway"/>
              </a:defRPr>
            </a:lvl9pPr>
          </a:lstStyle>
          <a:p>
            <a:pPr defTabSz="1219170">
              <a:buClr>
                <a:srgbClr val="000000"/>
              </a:buClr>
            </a:pPr>
            <a:r>
              <a:rPr lang="en-AU" sz="1050" kern="0">
                <a:solidFill>
                  <a:srgbClr val="000000"/>
                </a:solidFill>
                <a:latin typeface="Arial"/>
                <a:cs typeface="Arial"/>
                <a:sym typeface="Arial"/>
              </a:rPr>
              <a:t>Shehu-Xhilaga M AIDS 2009; Elliott </a:t>
            </a:r>
            <a:r>
              <a:rPr lang="en-AU" sz="1050" i="1" kern="0">
                <a:solidFill>
                  <a:srgbClr val="000000"/>
                </a:solidFill>
                <a:latin typeface="Arial"/>
                <a:cs typeface="Arial"/>
                <a:sym typeface="Arial"/>
              </a:rPr>
              <a:t>Plos Path </a:t>
            </a:r>
            <a:r>
              <a:rPr lang="en-AU" sz="1050" kern="0">
                <a:solidFill>
                  <a:srgbClr val="000000"/>
                </a:solidFill>
                <a:latin typeface="Arial"/>
                <a:cs typeface="Arial"/>
                <a:sym typeface="Arial"/>
              </a:rPr>
              <a:t>2014; Rasmussen </a:t>
            </a:r>
            <a:r>
              <a:rPr lang="en-AU" sz="1050" i="1" kern="0">
                <a:solidFill>
                  <a:srgbClr val="000000"/>
                </a:solidFill>
                <a:latin typeface="Arial"/>
                <a:cs typeface="Arial"/>
                <a:sym typeface="Arial"/>
              </a:rPr>
              <a:t>Lancet HIV </a:t>
            </a:r>
            <a:r>
              <a:rPr lang="en-AU" sz="1050" kern="0">
                <a:solidFill>
                  <a:srgbClr val="000000"/>
                </a:solidFill>
                <a:latin typeface="Arial"/>
                <a:cs typeface="Arial"/>
                <a:sym typeface="Arial"/>
              </a:rPr>
              <a:t>2014; Elliott </a:t>
            </a:r>
            <a:r>
              <a:rPr lang="en-AU" sz="1050" i="1" kern="0">
                <a:solidFill>
                  <a:srgbClr val="000000"/>
                </a:solidFill>
                <a:latin typeface="Arial"/>
                <a:cs typeface="Arial"/>
                <a:sym typeface="Arial"/>
              </a:rPr>
              <a:t>Lancet HIV </a:t>
            </a:r>
            <a:r>
              <a:rPr lang="en-AU" sz="1050" kern="0">
                <a:solidFill>
                  <a:srgbClr val="000000"/>
                </a:solidFill>
                <a:latin typeface="Arial"/>
                <a:cs typeface="Arial"/>
                <a:sym typeface="Arial"/>
              </a:rPr>
              <a:t>2016; Rasmussen Clin Infect Dis 2021; McMahon AIDS 2022; Uldrick </a:t>
            </a:r>
            <a:r>
              <a:rPr lang="en-AU" sz="1050" i="1" kern="0">
                <a:solidFill>
                  <a:srgbClr val="000000"/>
                </a:solidFill>
                <a:latin typeface="Arial"/>
                <a:cs typeface="Arial"/>
                <a:sym typeface="Arial"/>
              </a:rPr>
              <a:t>Sci Transl Med </a:t>
            </a:r>
            <a:r>
              <a:rPr lang="en-AU" sz="1050" kern="0">
                <a:solidFill>
                  <a:srgbClr val="000000"/>
                </a:solidFill>
                <a:latin typeface="Arial"/>
                <a:cs typeface="Arial"/>
                <a:sym typeface="Arial"/>
              </a:rPr>
              <a:t>2022; Gunst </a:t>
            </a:r>
            <a:r>
              <a:rPr lang="en-AU" sz="1050" i="1" kern="0">
                <a:solidFill>
                  <a:srgbClr val="000000"/>
                </a:solidFill>
                <a:latin typeface="Arial"/>
                <a:cs typeface="Arial"/>
                <a:sym typeface="Arial"/>
              </a:rPr>
              <a:t>Nature Med </a:t>
            </a:r>
            <a:r>
              <a:rPr lang="en-AU" sz="1050" kern="0">
                <a:solidFill>
                  <a:srgbClr val="000000"/>
                </a:solidFill>
                <a:latin typeface="Arial"/>
                <a:cs typeface="Arial"/>
                <a:sym typeface="Arial"/>
              </a:rPr>
              <a:t>2023</a:t>
            </a:r>
            <a:endParaRPr lang="en-AU" sz="1050" i="1" kern="0" dirty="0">
              <a:solidFill>
                <a:srgbClr val="000000"/>
              </a:solidFill>
              <a:latin typeface="Arial"/>
              <a:cs typeface="Arial"/>
              <a:sym typeface="Arial"/>
            </a:endParaRPr>
          </a:p>
        </p:txBody>
      </p:sp>
    </p:spTree>
    <p:extLst>
      <p:ext uri="{BB962C8B-B14F-4D97-AF65-F5344CB8AC3E}">
        <p14:creationId xmlns:p14="http://schemas.microsoft.com/office/powerpoint/2010/main" val="22990102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3" grpId="0" build="p"/>
    </p:bldLst>
  </p:timing>
  <p:extLst>
    <p:ext uri="{6950BFC3-D8DA-4A85-94F7-54DA5524770B}">
      <p188:commentRel xmlns:p188="http://schemas.microsoft.com/office/powerpoint/2018/8/main" r:id="rId10"/>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6B9DE0-2DD1-7932-9867-E6B3209FE27C}"/>
              </a:ext>
            </a:extLst>
          </p:cNvPr>
          <p:cNvSpPr>
            <a:spLocks noGrp="1"/>
          </p:cNvSpPr>
          <p:nvPr>
            <p:ph type="body" sz="quarter" idx="11"/>
          </p:nvPr>
        </p:nvSpPr>
        <p:spPr/>
        <p:txBody>
          <a:bodyPr/>
          <a:lstStyle/>
          <a:p>
            <a:endParaRPr lang="en-AU"/>
          </a:p>
        </p:txBody>
      </p:sp>
      <p:sp>
        <p:nvSpPr>
          <p:cNvPr id="3" name="Text Placeholder 2">
            <a:extLst>
              <a:ext uri="{FF2B5EF4-FFF2-40B4-BE49-F238E27FC236}">
                <a16:creationId xmlns:a16="http://schemas.microsoft.com/office/drawing/2014/main" id="{B36F111B-1E70-0F2B-EC67-78A88737029C}"/>
              </a:ext>
            </a:extLst>
          </p:cNvPr>
          <p:cNvSpPr>
            <a:spLocks noGrp="1"/>
          </p:cNvSpPr>
          <p:nvPr>
            <p:ph type="body" sz="quarter" idx="13"/>
          </p:nvPr>
        </p:nvSpPr>
        <p:spPr>
          <a:xfrm>
            <a:off x="371475" y="396875"/>
            <a:ext cx="11304058" cy="868363"/>
          </a:xfrm>
        </p:spPr>
        <p:txBody>
          <a:bodyPr/>
          <a:lstStyle/>
          <a:p>
            <a:r>
              <a:rPr lang="en-AU" dirty="0"/>
              <a:t>mRNA can deliver HIV-specific latency reversal agents</a:t>
            </a:r>
          </a:p>
        </p:txBody>
      </p:sp>
      <p:pic>
        <p:nvPicPr>
          <p:cNvPr id="5" name="Picture 4">
            <a:extLst>
              <a:ext uri="{FF2B5EF4-FFF2-40B4-BE49-F238E27FC236}">
                <a16:creationId xmlns:a16="http://schemas.microsoft.com/office/drawing/2014/main" id="{69C6B1FA-08DC-FC69-F045-D939A895C756}"/>
              </a:ext>
            </a:extLst>
          </p:cNvPr>
          <p:cNvPicPr>
            <a:picLocks noChangeAspect="1"/>
          </p:cNvPicPr>
          <p:nvPr/>
        </p:nvPicPr>
        <p:blipFill>
          <a:blip r:embed="rId6"/>
          <a:stretch>
            <a:fillRect/>
          </a:stretch>
        </p:blipFill>
        <p:spPr>
          <a:xfrm>
            <a:off x="360047" y="2345700"/>
            <a:ext cx="7019596" cy="3575059"/>
          </a:xfrm>
          <a:prstGeom prst="rect">
            <a:avLst/>
          </a:prstGeom>
          <a:effectLst>
            <a:outerShdw blurRad="63500" sx="102000" sy="102000" algn="ctr" rotWithShape="0">
              <a:prstClr val="black">
                <a:alpha val="40000"/>
              </a:prstClr>
            </a:outerShdw>
          </a:effectLst>
        </p:spPr>
      </p:pic>
      <p:grpSp>
        <p:nvGrpSpPr>
          <p:cNvPr id="4" name="Group 3">
            <a:extLst>
              <a:ext uri="{FF2B5EF4-FFF2-40B4-BE49-F238E27FC236}">
                <a16:creationId xmlns:a16="http://schemas.microsoft.com/office/drawing/2014/main" id="{79C1BDD9-FC10-4F55-E783-9513B0910D9C}"/>
              </a:ext>
            </a:extLst>
          </p:cNvPr>
          <p:cNvGrpSpPr/>
          <p:nvPr/>
        </p:nvGrpSpPr>
        <p:grpSpPr>
          <a:xfrm>
            <a:off x="7661368" y="2698967"/>
            <a:ext cx="4395166" cy="3077301"/>
            <a:chOff x="523967" y="1521237"/>
            <a:chExt cx="4533658" cy="3190346"/>
          </a:xfrm>
        </p:grpSpPr>
        <p:grpSp>
          <p:nvGrpSpPr>
            <p:cNvPr id="6" name="Group 5">
              <a:extLst>
                <a:ext uri="{FF2B5EF4-FFF2-40B4-BE49-F238E27FC236}">
                  <a16:creationId xmlns:a16="http://schemas.microsoft.com/office/drawing/2014/main" id="{27AAE524-2183-2DCC-0F97-4287AA9D110C}"/>
                </a:ext>
              </a:extLst>
            </p:cNvPr>
            <p:cNvGrpSpPr/>
            <p:nvPr/>
          </p:nvGrpSpPr>
          <p:grpSpPr>
            <a:xfrm>
              <a:off x="523967" y="1856130"/>
              <a:ext cx="4533658" cy="2855453"/>
              <a:chOff x="523967" y="1450345"/>
              <a:chExt cx="4533658" cy="2855453"/>
            </a:xfrm>
          </p:grpSpPr>
          <p:pic>
            <p:nvPicPr>
              <p:cNvPr id="9" name="Picture 8" descr="A diagram of a cell&#10;&#10;Description automatically generated">
                <a:extLst>
                  <a:ext uri="{FF2B5EF4-FFF2-40B4-BE49-F238E27FC236}">
                    <a16:creationId xmlns:a16="http://schemas.microsoft.com/office/drawing/2014/main" id="{5A149503-3A3D-F7CD-6D7C-69AC51258A99}"/>
                  </a:ext>
                </a:extLst>
              </p:cNvPr>
              <p:cNvPicPr>
                <a:picLocks noChangeAspect="1"/>
              </p:cNvPicPr>
              <p:nvPr/>
            </p:nvPicPr>
            <p:blipFill rotWithShape="1">
              <a:blip r:embed="rId7">
                <a:extLst>
                  <a:ext uri="{28A0092B-C50C-407E-A947-70E740481C1C}">
                    <a14:useLocalDpi xmlns:a14="http://schemas.microsoft.com/office/drawing/2010/main" val="0"/>
                  </a:ext>
                </a:extLst>
              </a:blip>
              <a:srcRect l="16100" t="25636" r="50954" b="25616"/>
              <a:stretch>
                <a:fillRect/>
              </a:stretch>
            </p:blipFill>
            <p:spPr>
              <a:xfrm>
                <a:off x="2300672" y="1450345"/>
                <a:ext cx="2756953" cy="2855453"/>
              </a:xfrm>
              <a:prstGeom prst="rect">
                <a:avLst/>
              </a:prstGeom>
            </p:spPr>
          </p:pic>
          <p:sp>
            <p:nvSpPr>
              <p:cNvPr id="10" name="Text 0">
                <a:extLst>
                  <a:ext uri="{FF2B5EF4-FFF2-40B4-BE49-F238E27FC236}">
                    <a16:creationId xmlns:a16="http://schemas.microsoft.com/office/drawing/2014/main" id="{F6DF9B6C-9A81-67FC-F9EF-AC4C19332836}"/>
                  </a:ext>
                </a:extLst>
              </p:cNvPr>
              <p:cNvSpPr/>
              <p:nvPr/>
            </p:nvSpPr>
            <p:spPr>
              <a:xfrm>
                <a:off x="1054238" y="2195230"/>
                <a:ext cx="3094613" cy="419989"/>
              </a:xfrm>
              <a:prstGeom prst="rect">
                <a:avLst/>
              </a:prstGeom>
              <a:noFill/>
              <a:ln/>
            </p:spPr>
            <p:txBody>
              <a:bodyPr wrap="square" lIns="0" tIns="0" rIns="0" bIns="0" rtlCol="0" anchor="t"/>
              <a:lstStyle/>
              <a:p>
                <a:pPr marL="0" indent="0" algn="l">
                  <a:lnSpc>
                    <a:spcPct val="97750"/>
                  </a:lnSpc>
                  <a:buNone/>
                </a:pPr>
                <a:r>
                  <a:rPr lang="en-US" sz="1400" b="1" dirty="0">
                    <a:solidFill>
                      <a:srgbClr val="000000"/>
                    </a:solidFill>
                    <a:latin typeface="Roboto" pitchFamily="34" charset="0"/>
                    <a:ea typeface="Roboto" pitchFamily="34" charset="-122"/>
                    <a:cs typeface="Roboto" pitchFamily="34" charset="-120"/>
                  </a:rPr>
                  <a:t>Helper lipid</a:t>
                </a:r>
                <a:endParaRPr lang="en-US" sz="1400" dirty="0"/>
              </a:p>
              <a:p>
                <a:pPr marL="0" indent="0" algn="l">
                  <a:lnSpc>
                    <a:spcPct val="97750"/>
                  </a:lnSpc>
                  <a:buNone/>
                </a:pPr>
                <a:r>
                  <a:rPr lang="en-US" sz="1400" dirty="0">
                    <a:solidFill>
                      <a:srgbClr val="000000"/>
                    </a:solidFill>
                    <a:latin typeface="Roboto" pitchFamily="34" charset="0"/>
                    <a:ea typeface="Roboto" pitchFamily="34" charset="-122"/>
                    <a:cs typeface="Roboto" pitchFamily="34" charset="-120"/>
                  </a:rPr>
                  <a:t>DSPC</a:t>
                </a:r>
                <a:endParaRPr lang="en-US" sz="1400" dirty="0"/>
              </a:p>
            </p:txBody>
          </p:sp>
          <p:sp>
            <p:nvSpPr>
              <p:cNvPr id="11" name="Text 1">
                <a:extLst>
                  <a:ext uri="{FF2B5EF4-FFF2-40B4-BE49-F238E27FC236}">
                    <a16:creationId xmlns:a16="http://schemas.microsoft.com/office/drawing/2014/main" id="{5F8EED92-5AEA-E625-0C9E-0022901AC135}"/>
                  </a:ext>
                </a:extLst>
              </p:cNvPr>
              <p:cNvSpPr/>
              <p:nvPr/>
            </p:nvSpPr>
            <p:spPr>
              <a:xfrm>
                <a:off x="1054238" y="2806518"/>
                <a:ext cx="3094613" cy="419100"/>
              </a:xfrm>
              <a:prstGeom prst="rect">
                <a:avLst/>
              </a:prstGeom>
              <a:noFill/>
              <a:ln/>
            </p:spPr>
            <p:txBody>
              <a:bodyPr wrap="square" lIns="0" tIns="0" rIns="0" bIns="0" rtlCol="0" anchor="t"/>
              <a:lstStyle/>
              <a:p>
                <a:pPr marL="0" indent="0" algn="l">
                  <a:lnSpc>
                    <a:spcPct val="97750"/>
                  </a:lnSpc>
                  <a:buNone/>
                </a:pPr>
                <a:r>
                  <a:rPr lang="en-US" sz="1400" b="1" dirty="0">
                    <a:solidFill>
                      <a:srgbClr val="000000"/>
                    </a:solidFill>
                    <a:latin typeface="Roboto" pitchFamily="34" charset="0"/>
                    <a:ea typeface="Roboto" pitchFamily="34" charset="-122"/>
                    <a:cs typeface="Roboto" pitchFamily="34" charset="-120"/>
                  </a:rPr>
                  <a:t>Sterol</a:t>
                </a:r>
                <a:endParaRPr lang="en-US" sz="1400" dirty="0"/>
              </a:p>
              <a:p>
                <a:pPr marL="0" indent="0" algn="l">
                  <a:lnSpc>
                    <a:spcPct val="97750"/>
                  </a:lnSpc>
                  <a:buNone/>
                </a:pPr>
                <a:r>
                  <a:rPr lang="en-US" sz="1400" dirty="0">
                    <a:solidFill>
                      <a:srgbClr val="1A7570"/>
                    </a:solidFill>
                    <a:latin typeface="Roboto" pitchFamily="34" charset="0"/>
                    <a:ea typeface="Roboto" pitchFamily="34" charset="-122"/>
                    <a:cs typeface="Roboto" pitchFamily="34" charset="-120"/>
                  </a:rPr>
                  <a:t>β-sitosterol</a:t>
                </a:r>
                <a:endParaRPr lang="en-US" sz="1400" dirty="0"/>
              </a:p>
            </p:txBody>
          </p:sp>
          <p:sp>
            <p:nvSpPr>
              <p:cNvPr id="12" name="Text 2">
                <a:extLst>
                  <a:ext uri="{FF2B5EF4-FFF2-40B4-BE49-F238E27FC236}">
                    <a16:creationId xmlns:a16="http://schemas.microsoft.com/office/drawing/2014/main" id="{6EC44C51-98B3-0382-1777-8DE911D8F4E8}"/>
                  </a:ext>
                </a:extLst>
              </p:cNvPr>
              <p:cNvSpPr/>
              <p:nvPr/>
            </p:nvSpPr>
            <p:spPr>
              <a:xfrm>
                <a:off x="1056947" y="1553116"/>
                <a:ext cx="3094613" cy="419100"/>
              </a:xfrm>
              <a:prstGeom prst="rect">
                <a:avLst/>
              </a:prstGeom>
              <a:noFill/>
              <a:ln/>
            </p:spPr>
            <p:txBody>
              <a:bodyPr wrap="square" lIns="0" tIns="0" rIns="0" bIns="0" rtlCol="0" anchor="t"/>
              <a:lstStyle/>
              <a:p>
                <a:pPr marL="0" indent="0" algn="l">
                  <a:lnSpc>
                    <a:spcPct val="97750"/>
                  </a:lnSpc>
                  <a:buNone/>
                </a:pPr>
                <a:r>
                  <a:rPr lang="en-US" sz="1400" b="1" dirty="0">
                    <a:solidFill>
                      <a:srgbClr val="000000"/>
                    </a:solidFill>
                    <a:latin typeface="Roboto" pitchFamily="34" charset="0"/>
                    <a:ea typeface="Roboto" pitchFamily="34" charset="-122"/>
                    <a:cs typeface="Roboto" pitchFamily="34" charset="-120"/>
                  </a:rPr>
                  <a:t>Ionizable lipid</a:t>
                </a:r>
                <a:endParaRPr lang="en-US" sz="1400" dirty="0"/>
              </a:p>
              <a:p>
                <a:pPr marL="0" indent="0" algn="l">
                  <a:lnSpc>
                    <a:spcPct val="97750"/>
                  </a:lnSpc>
                  <a:buNone/>
                </a:pPr>
                <a:r>
                  <a:rPr lang="en-US" sz="1400" dirty="0">
                    <a:solidFill>
                      <a:srgbClr val="1A7570"/>
                    </a:solidFill>
                    <a:latin typeface="Roboto" pitchFamily="34" charset="0"/>
                    <a:ea typeface="Roboto" pitchFamily="34" charset="-122"/>
                    <a:cs typeface="Roboto" pitchFamily="34" charset="-120"/>
                  </a:rPr>
                  <a:t>SM-102</a:t>
                </a:r>
                <a:endParaRPr lang="en-US" sz="1400" dirty="0"/>
              </a:p>
            </p:txBody>
          </p:sp>
          <p:sp>
            <p:nvSpPr>
              <p:cNvPr id="13" name="Text 3">
                <a:extLst>
                  <a:ext uri="{FF2B5EF4-FFF2-40B4-BE49-F238E27FC236}">
                    <a16:creationId xmlns:a16="http://schemas.microsoft.com/office/drawing/2014/main" id="{CE0DC49B-23B0-9A80-0EBD-5B04666BC41B}"/>
                  </a:ext>
                </a:extLst>
              </p:cNvPr>
              <p:cNvSpPr/>
              <p:nvPr/>
            </p:nvSpPr>
            <p:spPr>
              <a:xfrm>
                <a:off x="1075994" y="3421669"/>
                <a:ext cx="3094613" cy="419100"/>
              </a:xfrm>
              <a:prstGeom prst="rect">
                <a:avLst/>
              </a:prstGeom>
              <a:noFill/>
              <a:ln/>
            </p:spPr>
            <p:txBody>
              <a:bodyPr wrap="square" lIns="0" tIns="0" rIns="0" bIns="0" rtlCol="0" anchor="t"/>
              <a:lstStyle/>
              <a:p>
                <a:pPr marL="0" indent="0" algn="l">
                  <a:lnSpc>
                    <a:spcPct val="97750"/>
                  </a:lnSpc>
                  <a:buNone/>
                </a:pPr>
                <a:r>
                  <a:rPr lang="en-US" sz="1400" b="1" dirty="0">
                    <a:solidFill>
                      <a:srgbClr val="000000"/>
                    </a:solidFill>
                    <a:latin typeface="Roboto" pitchFamily="34" charset="0"/>
                    <a:ea typeface="Roboto" pitchFamily="34" charset="-122"/>
                    <a:cs typeface="Roboto" pitchFamily="34" charset="-120"/>
                  </a:rPr>
                  <a:t>PEG lipid</a:t>
                </a:r>
                <a:endParaRPr lang="en-US" sz="1400" dirty="0"/>
              </a:p>
              <a:p>
                <a:pPr marL="0" indent="0" algn="l">
                  <a:lnSpc>
                    <a:spcPct val="97750"/>
                  </a:lnSpc>
                  <a:buNone/>
                </a:pPr>
                <a:r>
                  <a:rPr lang="en-US" sz="1400" dirty="0">
                    <a:solidFill>
                      <a:srgbClr val="000000"/>
                    </a:solidFill>
                    <a:latin typeface="Roboto" pitchFamily="34" charset="0"/>
                    <a:ea typeface="Roboto" pitchFamily="34" charset="-122"/>
                    <a:cs typeface="Roboto" pitchFamily="34" charset="-120"/>
                  </a:rPr>
                  <a:t>DMG-PEG</a:t>
                </a:r>
                <a:endParaRPr lang="en-US" sz="1400" dirty="0"/>
              </a:p>
            </p:txBody>
          </p:sp>
          <p:pic>
            <p:nvPicPr>
              <p:cNvPr id="14" name="Image 1" descr="preencoded.png">
                <a:extLst>
                  <a:ext uri="{FF2B5EF4-FFF2-40B4-BE49-F238E27FC236}">
                    <a16:creationId xmlns:a16="http://schemas.microsoft.com/office/drawing/2014/main" id="{A3EFF41D-CCB7-AD71-B797-BD0082863B82}"/>
                  </a:ext>
                </a:extLst>
              </p:cNvPr>
              <p:cNvPicPr>
                <a:picLocks noChangeAspect="1"/>
              </p:cNvPicPr>
              <p:nvPr>
                <p:custDataLst>
                  <p:tags r:id="rId1"/>
                </p:custDataLst>
              </p:nvPr>
            </p:nvPicPr>
            <p:blipFill>
              <a:blip r:embed="rId8"/>
              <a:stretch>
                <a:fillRect/>
              </a:stretch>
            </p:blipFill>
            <p:spPr>
              <a:xfrm>
                <a:off x="528466" y="1531929"/>
                <a:ext cx="259114" cy="456911"/>
              </a:xfrm>
              <a:prstGeom prst="rect">
                <a:avLst/>
              </a:prstGeom>
            </p:spPr>
          </p:pic>
          <p:pic>
            <p:nvPicPr>
              <p:cNvPr id="15" name="Image 2" descr="preencoded.png">
                <a:extLst>
                  <a:ext uri="{FF2B5EF4-FFF2-40B4-BE49-F238E27FC236}">
                    <a16:creationId xmlns:a16="http://schemas.microsoft.com/office/drawing/2014/main" id="{7145C4D6-B9E1-0F4E-88E7-D077576335CD}"/>
                  </a:ext>
                </a:extLst>
              </p:cNvPr>
              <p:cNvPicPr>
                <a:picLocks noChangeAspect="1"/>
              </p:cNvPicPr>
              <p:nvPr>
                <p:custDataLst>
                  <p:tags r:id="rId2"/>
                </p:custDataLst>
              </p:nvPr>
            </p:nvPicPr>
            <p:blipFill>
              <a:blip r:embed="rId9"/>
              <a:stretch>
                <a:fillRect/>
              </a:stretch>
            </p:blipFill>
            <p:spPr>
              <a:xfrm>
                <a:off x="523967" y="2733124"/>
                <a:ext cx="257136" cy="439109"/>
              </a:xfrm>
              <a:prstGeom prst="rect">
                <a:avLst/>
              </a:prstGeom>
            </p:spPr>
          </p:pic>
          <p:pic>
            <p:nvPicPr>
              <p:cNvPr id="16" name="Image 4" descr="preencoded.png">
                <a:extLst>
                  <a:ext uri="{FF2B5EF4-FFF2-40B4-BE49-F238E27FC236}">
                    <a16:creationId xmlns:a16="http://schemas.microsoft.com/office/drawing/2014/main" id="{FB950EA9-5B26-12D9-0AF5-4265E715D676}"/>
                  </a:ext>
                </a:extLst>
              </p:cNvPr>
              <p:cNvPicPr>
                <a:picLocks noChangeAspect="1"/>
              </p:cNvPicPr>
              <p:nvPr>
                <p:custDataLst>
                  <p:tags r:id="rId3"/>
                </p:custDataLst>
              </p:nvPr>
            </p:nvPicPr>
            <p:blipFill>
              <a:blip r:embed="rId10"/>
              <a:stretch>
                <a:fillRect/>
              </a:stretch>
            </p:blipFill>
            <p:spPr>
              <a:xfrm>
                <a:off x="554455" y="2139331"/>
                <a:ext cx="249224" cy="433176"/>
              </a:xfrm>
              <a:prstGeom prst="rect">
                <a:avLst/>
              </a:prstGeom>
            </p:spPr>
          </p:pic>
          <p:pic>
            <p:nvPicPr>
              <p:cNvPr id="17" name="Image 5" descr="preencoded.png">
                <a:extLst>
                  <a:ext uri="{FF2B5EF4-FFF2-40B4-BE49-F238E27FC236}">
                    <a16:creationId xmlns:a16="http://schemas.microsoft.com/office/drawing/2014/main" id="{6E14D8B7-F2D8-8576-02D4-154D072F4A4B}"/>
                  </a:ext>
                </a:extLst>
              </p:cNvPr>
              <p:cNvPicPr>
                <a:picLocks noChangeAspect="1"/>
              </p:cNvPicPr>
              <p:nvPr>
                <p:custDataLst>
                  <p:tags r:id="rId4"/>
                </p:custDataLst>
              </p:nvPr>
            </p:nvPicPr>
            <p:blipFill>
              <a:blip r:embed="rId11"/>
              <a:stretch>
                <a:fillRect/>
              </a:stretch>
            </p:blipFill>
            <p:spPr>
              <a:xfrm>
                <a:off x="543266" y="3299956"/>
                <a:ext cx="201753" cy="597348"/>
              </a:xfrm>
              <a:prstGeom prst="rect">
                <a:avLst/>
              </a:prstGeom>
            </p:spPr>
          </p:pic>
        </p:grpSp>
        <p:sp>
          <p:nvSpPr>
            <p:cNvPr id="8" name="TextBox 7">
              <a:extLst>
                <a:ext uri="{FF2B5EF4-FFF2-40B4-BE49-F238E27FC236}">
                  <a16:creationId xmlns:a16="http://schemas.microsoft.com/office/drawing/2014/main" id="{30F424A7-9D86-D5C6-5F38-14789775DD6C}"/>
                </a:ext>
              </a:extLst>
            </p:cNvPr>
            <p:cNvSpPr txBox="1"/>
            <p:nvPr/>
          </p:nvSpPr>
          <p:spPr>
            <a:xfrm>
              <a:off x="970365" y="1521237"/>
              <a:ext cx="877163" cy="369332"/>
            </a:xfrm>
            <a:prstGeom prst="rect">
              <a:avLst/>
            </a:prstGeom>
            <a:noFill/>
          </p:spPr>
          <p:txBody>
            <a:bodyPr wrap="none" rtlCol="0">
              <a:spAutoFit/>
            </a:bodyPr>
            <a:lstStyle/>
            <a:p>
              <a:r>
                <a:rPr lang="en-AU" b="1" dirty="0"/>
                <a:t>LNP-X</a:t>
              </a:r>
            </a:p>
          </p:txBody>
        </p:sp>
      </p:grpSp>
    </p:spTree>
    <p:extLst>
      <p:ext uri="{BB962C8B-B14F-4D97-AF65-F5344CB8AC3E}">
        <p14:creationId xmlns:p14="http://schemas.microsoft.com/office/powerpoint/2010/main" val="39540417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7A1FC-D59A-0504-6348-B9D00B30A16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62DFE11-320A-3CC4-5403-109729431115}"/>
              </a:ext>
            </a:extLst>
          </p:cNvPr>
          <p:cNvSpPr>
            <a:spLocks noGrp="1"/>
          </p:cNvSpPr>
          <p:nvPr>
            <p:ph type="body" sz="quarter" idx="11"/>
          </p:nvPr>
        </p:nvSpPr>
        <p:spPr/>
        <p:txBody>
          <a:bodyPr/>
          <a:lstStyle/>
          <a:p>
            <a:endParaRPr lang="en-US" dirty="0"/>
          </a:p>
        </p:txBody>
      </p:sp>
      <p:sp>
        <p:nvSpPr>
          <p:cNvPr id="4" name="Text Placeholder 3">
            <a:extLst>
              <a:ext uri="{FF2B5EF4-FFF2-40B4-BE49-F238E27FC236}">
                <a16:creationId xmlns:a16="http://schemas.microsoft.com/office/drawing/2014/main" id="{308FA749-9E3B-BD80-58C5-9501E3C1D67F}"/>
              </a:ext>
            </a:extLst>
          </p:cNvPr>
          <p:cNvSpPr>
            <a:spLocks noGrp="1"/>
          </p:cNvSpPr>
          <p:nvPr>
            <p:ph type="body" sz="quarter" idx="13"/>
          </p:nvPr>
        </p:nvSpPr>
        <p:spPr>
          <a:xfrm>
            <a:off x="371474" y="396875"/>
            <a:ext cx="11249395" cy="868363"/>
          </a:xfrm>
        </p:spPr>
        <p:txBody>
          <a:bodyPr/>
          <a:lstStyle/>
          <a:p>
            <a:r>
              <a:rPr lang="en-US" sz="3600" b="1" dirty="0">
                <a:latin typeface="+mj-lt"/>
                <a:ea typeface="Lato" panose="020F0502020204030203" pitchFamily="34" charset="0"/>
                <a:cs typeface="Lato" panose="020F0502020204030203" pitchFamily="34" charset="0"/>
              </a:rPr>
              <a:t>Next generation HIV-specific latency reversing agents</a:t>
            </a:r>
            <a:br>
              <a:rPr lang="en-US" sz="3600" b="1" dirty="0">
                <a:latin typeface="+mj-lt"/>
                <a:ea typeface="Lato" panose="020F0502020204030203" pitchFamily="34" charset="0"/>
                <a:cs typeface="Lato" panose="020F0502020204030203" pitchFamily="34" charset="0"/>
              </a:rPr>
            </a:br>
            <a:endParaRPr lang="en-US" b="0" dirty="0"/>
          </a:p>
        </p:txBody>
      </p:sp>
      <p:sp>
        <p:nvSpPr>
          <p:cNvPr id="12" name="TextBox 11">
            <a:extLst>
              <a:ext uri="{FF2B5EF4-FFF2-40B4-BE49-F238E27FC236}">
                <a16:creationId xmlns:a16="http://schemas.microsoft.com/office/drawing/2014/main" id="{B45B9DF5-5082-CA1F-4597-90B48276FAE3}"/>
              </a:ext>
            </a:extLst>
          </p:cNvPr>
          <p:cNvSpPr txBox="1"/>
          <p:nvPr/>
        </p:nvSpPr>
        <p:spPr>
          <a:xfrm>
            <a:off x="530667" y="5908334"/>
            <a:ext cx="11331628" cy="307777"/>
          </a:xfrm>
          <a:prstGeom prst="rect">
            <a:avLst/>
          </a:prstGeom>
          <a:noFill/>
        </p:spPr>
        <p:txBody>
          <a:bodyPr wrap="none" lIns="0" tIns="0" rIns="0" bIns="0" rtlCol="0">
            <a:spAutoFit/>
          </a:bodyPr>
          <a:lstStyle/>
          <a:p>
            <a:pPr algn="l"/>
            <a:r>
              <a:rPr lang="en-US" sz="2000" dirty="0"/>
              <a:t>Both approaches are </a:t>
            </a:r>
            <a:r>
              <a:rPr lang="en-US" sz="2000" b="1" dirty="0"/>
              <a:t>highly HIV-specific and potently reverse latency ex vivo </a:t>
            </a:r>
            <a:r>
              <a:rPr lang="en-US" sz="2000" dirty="0"/>
              <a:t>in primary cells</a:t>
            </a:r>
          </a:p>
        </p:txBody>
      </p:sp>
      <p:pic>
        <p:nvPicPr>
          <p:cNvPr id="62" name="Picture 61">
            <a:extLst>
              <a:ext uri="{FF2B5EF4-FFF2-40B4-BE49-F238E27FC236}">
                <a16:creationId xmlns:a16="http://schemas.microsoft.com/office/drawing/2014/main" id="{C7163928-0AA0-CEF8-78DA-77AD1C0A55A0}"/>
              </a:ext>
            </a:extLst>
          </p:cNvPr>
          <p:cNvPicPr>
            <a:picLocks noChangeAspect="1"/>
          </p:cNvPicPr>
          <p:nvPr/>
        </p:nvPicPr>
        <p:blipFill>
          <a:blip r:embed="rId3"/>
          <a:stretch>
            <a:fillRect/>
          </a:stretch>
        </p:blipFill>
        <p:spPr>
          <a:xfrm>
            <a:off x="1206801" y="1842550"/>
            <a:ext cx="9979360" cy="3796249"/>
          </a:xfrm>
          <a:prstGeom prst="rect">
            <a:avLst/>
          </a:prstGeom>
        </p:spPr>
      </p:pic>
      <p:sp>
        <p:nvSpPr>
          <p:cNvPr id="5" name="TextBox 4">
            <a:extLst>
              <a:ext uri="{FF2B5EF4-FFF2-40B4-BE49-F238E27FC236}">
                <a16:creationId xmlns:a16="http://schemas.microsoft.com/office/drawing/2014/main" id="{51FA937A-FB97-D99B-4DAA-1FDBBCBD457A}"/>
              </a:ext>
            </a:extLst>
          </p:cNvPr>
          <p:cNvSpPr txBox="1"/>
          <p:nvPr/>
        </p:nvSpPr>
        <p:spPr>
          <a:xfrm>
            <a:off x="8459069" y="6545761"/>
            <a:ext cx="3732931" cy="276999"/>
          </a:xfrm>
          <a:prstGeom prst="rect">
            <a:avLst/>
          </a:prstGeom>
          <a:noFill/>
        </p:spPr>
        <p:txBody>
          <a:bodyPr wrap="square">
            <a:spAutoFit/>
          </a:bodyPr>
          <a:lstStyle/>
          <a:p>
            <a:r>
              <a:rPr lang="en-AU" sz="1200" dirty="0"/>
              <a:t>Cevaal, Kan, Fisher, Moso et al., </a:t>
            </a:r>
            <a:r>
              <a:rPr lang="en-AU" sz="1200" i="1" dirty="0"/>
              <a:t>Nat Commun</a:t>
            </a:r>
            <a:r>
              <a:rPr lang="en-AU" sz="1200" dirty="0"/>
              <a:t> 2025</a:t>
            </a:r>
          </a:p>
        </p:txBody>
      </p:sp>
    </p:spTree>
    <p:extLst>
      <p:ext uri="{BB962C8B-B14F-4D97-AF65-F5344CB8AC3E}">
        <p14:creationId xmlns:p14="http://schemas.microsoft.com/office/powerpoint/2010/main" val="25144377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E8A49-3BFC-EDB3-9E63-A94A6951AA9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F997E4D-076A-ACE2-E22B-BF8ACD4ED8AA}"/>
              </a:ext>
            </a:extLst>
          </p:cNvPr>
          <p:cNvSpPr>
            <a:spLocks noGrp="1"/>
          </p:cNvSpPr>
          <p:nvPr>
            <p:ph type="body" sz="quarter" idx="11"/>
          </p:nvPr>
        </p:nvSpPr>
        <p:spPr/>
        <p:txBody>
          <a:bodyPr/>
          <a:lstStyle/>
          <a:p>
            <a:endParaRPr lang="en-AU" dirty="0"/>
          </a:p>
        </p:txBody>
      </p:sp>
      <p:sp>
        <p:nvSpPr>
          <p:cNvPr id="4" name="Text Placeholder 3">
            <a:extLst>
              <a:ext uri="{FF2B5EF4-FFF2-40B4-BE49-F238E27FC236}">
                <a16:creationId xmlns:a16="http://schemas.microsoft.com/office/drawing/2014/main" id="{2A56D957-302B-BA70-D1A0-0C90DE6EA868}"/>
              </a:ext>
            </a:extLst>
          </p:cNvPr>
          <p:cNvSpPr>
            <a:spLocks noGrp="1"/>
          </p:cNvSpPr>
          <p:nvPr>
            <p:ph type="body" sz="quarter" idx="13"/>
          </p:nvPr>
        </p:nvSpPr>
        <p:spPr>
          <a:xfrm>
            <a:off x="371475" y="396875"/>
            <a:ext cx="11536273" cy="868363"/>
          </a:xfrm>
        </p:spPr>
        <p:txBody>
          <a:bodyPr/>
          <a:lstStyle/>
          <a:p>
            <a:r>
              <a:rPr lang="en-AU" dirty="0"/>
              <a:t>Tat mRNA LNP potently reverses latency ex vivo</a:t>
            </a:r>
            <a:endParaRPr lang="en-US" dirty="0"/>
          </a:p>
        </p:txBody>
      </p:sp>
      <p:pic>
        <p:nvPicPr>
          <p:cNvPr id="30" name="Picture 29">
            <a:extLst>
              <a:ext uri="{FF2B5EF4-FFF2-40B4-BE49-F238E27FC236}">
                <a16:creationId xmlns:a16="http://schemas.microsoft.com/office/drawing/2014/main" id="{97DC821E-E98F-3996-39AD-4139F5B135AD}"/>
              </a:ext>
            </a:extLst>
          </p:cNvPr>
          <p:cNvPicPr>
            <a:picLocks noChangeAspect="1"/>
          </p:cNvPicPr>
          <p:nvPr/>
        </p:nvPicPr>
        <p:blipFill>
          <a:blip r:embed="rId2"/>
          <a:stretch>
            <a:fillRect/>
          </a:stretch>
        </p:blipFill>
        <p:spPr>
          <a:xfrm>
            <a:off x="419780" y="1771916"/>
            <a:ext cx="2272400" cy="4689209"/>
          </a:xfrm>
          <a:prstGeom prst="rect">
            <a:avLst/>
          </a:prstGeom>
        </p:spPr>
      </p:pic>
      <p:grpSp>
        <p:nvGrpSpPr>
          <p:cNvPr id="11" name="Group 10">
            <a:extLst>
              <a:ext uri="{FF2B5EF4-FFF2-40B4-BE49-F238E27FC236}">
                <a16:creationId xmlns:a16="http://schemas.microsoft.com/office/drawing/2014/main" id="{BDFC648D-C38A-30D8-9E72-414BB9E72FEF}"/>
              </a:ext>
            </a:extLst>
          </p:cNvPr>
          <p:cNvGrpSpPr/>
          <p:nvPr/>
        </p:nvGrpSpPr>
        <p:grpSpPr>
          <a:xfrm>
            <a:off x="3424099" y="1644618"/>
            <a:ext cx="3874196" cy="4838340"/>
            <a:chOff x="3424099" y="1644618"/>
            <a:chExt cx="3874196" cy="4838340"/>
          </a:xfrm>
        </p:grpSpPr>
        <p:pic>
          <p:nvPicPr>
            <p:cNvPr id="13" name="Picture 12">
              <a:extLst>
                <a:ext uri="{FF2B5EF4-FFF2-40B4-BE49-F238E27FC236}">
                  <a16:creationId xmlns:a16="http://schemas.microsoft.com/office/drawing/2014/main" id="{0185103C-591A-13CB-4484-4996CBDA484A}"/>
                </a:ext>
              </a:extLst>
            </p:cNvPr>
            <p:cNvPicPr>
              <a:picLocks noChangeAspect="1"/>
            </p:cNvPicPr>
            <p:nvPr/>
          </p:nvPicPr>
          <p:blipFill rotWithShape="1">
            <a:blip r:embed="rId3"/>
            <a:srcRect l="437" t="8068" r="437"/>
            <a:stretch>
              <a:fillRect/>
            </a:stretch>
          </p:blipFill>
          <p:spPr>
            <a:xfrm>
              <a:off x="4080237" y="2391206"/>
              <a:ext cx="3006648" cy="4091752"/>
            </a:xfrm>
            <a:prstGeom prst="rect">
              <a:avLst/>
            </a:prstGeom>
          </p:spPr>
        </p:pic>
        <p:cxnSp>
          <p:nvCxnSpPr>
            <p:cNvPr id="19" name="Straight Connector 18">
              <a:extLst>
                <a:ext uri="{FF2B5EF4-FFF2-40B4-BE49-F238E27FC236}">
                  <a16:creationId xmlns:a16="http://schemas.microsoft.com/office/drawing/2014/main" id="{25E415A8-50B4-D9DD-8E05-32D91C53278B}"/>
                </a:ext>
              </a:extLst>
            </p:cNvPr>
            <p:cNvCxnSpPr>
              <a:cxnSpLocks/>
            </p:cNvCxnSpPr>
            <p:nvPr/>
          </p:nvCxnSpPr>
          <p:spPr>
            <a:xfrm>
              <a:off x="4127007" y="1939176"/>
              <a:ext cx="3171288" cy="14304"/>
            </a:xfrm>
            <a:prstGeom prst="line">
              <a:avLst/>
            </a:prstGeom>
          </p:spPr>
          <p:style>
            <a:lnRef idx="1">
              <a:schemeClr val="dk1"/>
            </a:lnRef>
            <a:fillRef idx="0">
              <a:schemeClr val="dk1"/>
            </a:fillRef>
            <a:effectRef idx="0">
              <a:schemeClr val="dk1"/>
            </a:effectRef>
            <a:fontRef idx="minor">
              <a:schemeClr val="tx1"/>
            </a:fontRef>
          </p:style>
        </p:cxnSp>
        <p:sp>
          <p:nvSpPr>
            <p:cNvPr id="26" name="TextBox 25">
              <a:extLst>
                <a:ext uri="{FF2B5EF4-FFF2-40B4-BE49-F238E27FC236}">
                  <a16:creationId xmlns:a16="http://schemas.microsoft.com/office/drawing/2014/main" id="{630C2B99-4566-40C9-8097-6DFF34DEF4BE}"/>
                </a:ext>
              </a:extLst>
            </p:cNvPr>
            <p:cNvSpPr txBox="1"/>
            <p:nvPr/>
          </p:nvSpPr>
          <p:spPr>
            <a:xfrm>
              <a:off x="4793850" y="1644618"/>
              <a:ext cx="1824538" cy="646331"/>
            </a:xfrm>
            <a:prstGeom prst="rect">
              <a:avLst/>
            </a:prstGeom>
            <a:solidFill>
              <a:schemeClr val="bg1"/>
            </a:solidFill>
          </p:spPr>
          <p:txBody>
            <a:bodyPr wrap="none" rtlCol="0">
              <a:spAutoFit/>
            </a:bodyPr>
            <a:lstStyle/>
            <a:p>
              <a:pPr algn="ctr"/>
              <a:r>
                <a:rPr lang="en-AU" b="1" dirty="0"/>
                <a:t>Tat-Rev </a:t>
              </a:r>
            </a:p>
            <a:p>
              <a:pPr algn="ctr"/>
              <a:r>
                <a:rPr lang="en-AU" b="1" dirty="0"/>
                <a:t>HIV transcripts</a:t>
              </a:r>
            </a:p>
          </p:txBody>
        </p:sp>
        <p:pic>
          <p:nvPicPr>
            <p:cNvPr id="32" name="Picture 31">
              <a:extLst>
                <a:ext uri="{FF2B5EF4-FFF2-40B4-BE49-F238E27FC236}">
                  <a16:creationId xmlns:a16="http://schemas.microsoft.com/office/drawing/2014/main" id="{69311F51-5095-6558-D952-AE2F18277E84}"/>
                </a:ext>
              </a:extLst>
            </p:cNvPr>
            <p:cNvPicPr>
              <a:picLocks noChangeAspect="1"/>
            </p:cNvPicPr>
            <p:nvPr/>
          </p:nvPicPr>
          <p:blipFill>
            <a:blip r:embed="rId4"/>
            <a:srcRect r="82205"/>
            <a:stretch>
              <a:fillRect/>
            </a:stretch>
          </p:blipFill>
          <p:spPr>
            <a:xfrm>
              <a:off x="3424099" y="2419186"/>
              <a:ext cx="521614" cy="3698325"/>
            </a:xfrm>
            <a:prstGeom prst="rect">
              <a:avLst/>
            </a:prstGeom>
          </p:spPr>
        </p:pic>
      </p:grpSp>
      <p:sp>
        <p:nvSpPr>
          <p:cNvPr id="35" name="TextBox 34">
            <a:extLst>
              <a:ext uri="{FF2B5EF4-FFF2-40B4-BE49-F238E27FC236}">
                <a16:creationId xmlns:a16="http://schemas.microsoft.com/office/drawing/2014/main" id="{C21F8FF3-C68B-87E5-7FC5-5C8B5E111BC8}"/>
              </a:ext>
            </a:extLst>
          </p:cNvPr>
          <p:cNvSpPr txBox="1"/>
          <p:nvPr/>
        </p:nvSpPr>
        <p:spPr>
          <a:xfrm>
            <a:off x="264923" y="6583216"/>
            <a:ext cx="7482818" cy="184666"/>
          </a:xfrm>
          <a:prstGeom prst="rect">
            <a:avLst/>
          </a:prstGeom>
          <a:noFill/>
        </p:spPr>
        <p:txBody>
          <a:bodyPr wrap="none" lIns="0" tIns="0" rIns="0" bIns="0" rtlCol="0">
            <a:spAutoFit/>
          </a:bodyPr>
          <a:lstStyle/>
          <a:p>
            <a:pPr algn="l"/>
            <a:r>
              <a:rPr lang="en-AU" sz="1200" dirty="0"/>
              <a:t>n=8; lines represent median, one-tailed Wilcoxon signed-rank test; all participants infected with subtype B</a:t>
            </a:r>
          </a:p>
        </p:txBody>
      </p:sp>
      <p:sp>
        <p:nvSpPr>
          <p:cNvPr id="5" name="TextBox 4">
            <a:extLst>
              <a:ext uri="{FF2B5EF4-FFF2-40B4-BE49-F238E27FC236}">
                <a16:creationId xmlns:a16="http://schemas.microsoft.com/office/drawing/2014/main" id="{EF58B9B2-62BF-157C-3E48-A3231A67A070}"/>
              </a:ext>
            </a:extLst>
          </p:cNvPr>
          <p:cNvSpPr txBox="1"/>
          <p:nvPr/>
        </p:nvSpPr>
        <p:spPr>
          <a:xfrm>
            <a:off x="8459069" y="6545761"/>
            <a:ext cx="3732931" cy="276999"/>
          </a:xfrm>
          <a:prstGeom prst="rect">
            <a:avLst/>
          </a:prstGeom>
          <a:noFill/>
        </p:spPr>
        <p:txBody>
          <a:bodyPr wrap="square">
            <a:spAutoFit/>
          </a:bodyPr>
          <a:lstStyle/>
          <a:p>
            <a:r>
              <a:rPr lang="en-AU" sz="1200" dirty="0"/>
              <a:t>Cevaal, Kan, Fisher, Moso et al., </a:t>
            </a:r>
            <a:r>
              <a:rPr lang="en-AU" sz="1200" i="1" dirty="0"/>
              <a:t>Nat Commun</a:t>
            </a:r>
            <a:r>
              <a:rPr lang="en-AU" sz="1200" dirty="0"/>
              <a:t> 2025</a:t>
            </a:r>
          </a:p>
        </p:txBody>
      </p:sp>
      <p:grpSp>
        <p:nvGrpSpPr>
          <p:cNvPr id="10" name="Group 9">
            <a:extLst>
              <a:ext uri="{FF2B5EF4-FFF2-40B4-BE49-F238E27FC236}">
                <a16:creationId xmlns:a16="http://schemas.microsoft.com/office/drawing/2014/main" id="{14C57328-7BDA-CF2D-5914-6C0C6AAFE81A}"/>
              </a:ext>
            </a:extLst>
          </p:cNvPr>
          <p:cNvGrpSpPr/>
          <p:nvPr/>
        </p:nvGrpSpPr>
        <p:grpSpPr>
          <a:xfrm>
            <a:off x="7812025" y="1664179"/>
            <a:ext cx="3584148" cy="4654753"/>
            <a:chOff x="7812025" y="1664179"/>
            <a:chExt cx="3584148" cy="4654753"/>
          </a:xfrm>
        </p:grpSpPr>
        <p:pic>
          <p:nvPicPr>
            <p:cNvPr id="6" name="Picture 5">
              <a:extLst>
                <a:ext uri="{FF2B5EF4-FFF2-40B4-BE49-F238E27FC236}">
                  <a16:creationId xmlns:a16="http://schemas.microsoft.com/office/drawing/2014/main" id="{8DB73AAA-3FCC-43EA-EA16-FE125B84FC0E}"/>
                </a:ext>
              </a:extLst>
            </p:cNvPr>
            <p:cNvPicPr>
              <a:picLocks noChangeAspect="1"/>
            </p:cNvPicPr>
            <p:nvPr/>
          </p:nvPicPr>
          <p:blipFill>
            <a:blip r:embed="rId5"/>
            <a:stretch>
              <a:fillRect/>
            </a:stretch>
          </p:blipFill>
          <p:spPr>
            <a:xfrm>
              <a:off x="7812025" y="1987344"/>
              <a:ext cx="3483768" cy="4331588"/>
            </a:xfrm>
            <a:prstGeom prst="rect">
              <a:avLst/>
            </a:prstGeom>
          </p:spPr>
        </p:pic>
        <p:cxnSp>
          <p:nvCxnSpPr>
            <p:cNvPr id="3" name="Straight Connector 2">
              <a:extLst>
                <a:ext uri="{FF2B5EF4-FFF2-40B4-BE49-F238E27FC236}">
                  <a16:creationId xmlns:a16="http://schemas.microsoft.com/office/drawing/2014/main" id="{A9699DC3-B77D-F20A-9E82-8EE8AA79EE9F}"/>
                </a:ext>
              </a:extLst>
            </p:cNvPr>
            <p:cNvCxnSpPr>
              <a:cxnSpLocks/>
            </p:cNvCxnSpPr>
            <p:nvPr/>
          </p:nvCxnSpPr>
          <p:spPr>
            <a:xfrm>
              <a:off x="8224885" y="1973041"/>
              <a:ext cx="3171288" cy="14304"/>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27EFF493-4851-D64B-DAED-C8ADB5A8F4A1}"/>
                </a:ext>
              </a:extLst>
            </p:cNvPr>
            <p:cNvSpPr txBox="1"/>
            <p:nvPr/>
          </p:nvSpPr>
          <p:spPr>
            <a:xfrm>
              <a:off x="8604179" y="1664179"/>
              <a:ext cx="2318752" cy="646331"/>
            </a:xfrm>
            <a:prstGeom prst="rect">
              <a:avLst/>
            </a:prstGeom>
            <a:solidFill>
              <a:schemeClr val="bg1"/>
            </a:solidFill>
          </p:spPr>
          <p:txBody>
            <a:bodyPr wrap="square" rtlCol="0">
              <a:spAutoFit/>
            </a:bodyPr>
            <a:lstStyle/>
            <a:p>
              <a:pPr algn="ctr"/>
              <a:r>
                <a:rPr lang="en-AU" b="1" dirty="0"/>
                <a:t>Supernatant HIV RNA</a:t>
              </a:r>
            </a:p>
          </p:txBody>
        </p:sp>
      </p:grpSp>
    </p:spTree>
    <p:extLst>
      <p:ext uri="{BB962C8B-B14F-4D97-AF65-F5344CB8AC3E}">
        <p14:creationId xmlns:p14="http://schemas.microsoft.com/office/powerpoint/2010/main" val="29620618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DEF8D-AC77-6A87-08DA-74FC40464908}"/>
              </a:ext>
            </a:extLst>
          </p:cNvPr>
          <p:cNvSpPr>
            <a:spLocks noGrp="1"/>
          </p:cNvSpPr>
          <p:nvPr>
            <p:ph type="title"/>
          </p:nvPr>
        </p:nvSpPr>
        <p:spPr/>
        <p:txBody>
          <a:bodyPr/>
          <a:lstStyle/>
          <a:p>
            <a:r>
              <a:rPr lang="en-AU" dirty="0"/>
              <a:t>What about non-subtype B HIV?</a:t>
            </a:r>
          </a:p>
        </p:txBody>
      </p:sp>
    </p:spTree>
    <p:extLst>
      <p:ext uri="{BB962C8B-B14F-4D97-AF65-F5344CB8AC3E}">
        <p14:creationId xmlns:p14="http://schemas.microsoft.com/office/powerpoint/2010/main" val="2605583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2D200E-1BC9-0659-C2A9-EE933D661CE2}"/>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B46CF921-14C7-B4EF-7157-CF82B536E416}"/>
              </a:ext>
            </a:extLst>
          </p:cNvPr>
          <p:cNvSpPr>
            <a:spLocks noGrp="1"/>
          </p:cNvSpPr>
          <p:nvPr>
            <p:ph type="body" sz="quarter" idx="13"/>
          </p:nvPr>
        </p:nvSpPr>
        <p:spPr>
          <a:xfrm>
            <a:off x="371475" y="396875"/>
            <a:ext cx="11120309" cy="868363"/>
          </a:xfrm>
        </p:spPr>
        <p:txBody>
          <a:bodyPr/>
          <a:lstStyle/>
          <a:p>
            <a:r>
              <a:rPr lang="en-AU" dirty="0"/>
              <a:t>HIV subtypes A1 and D reveal transcriptional blocks analogous to subtype B</a:t>
            </a:r>
            <a:endParaRPr lang="en-US" dirty="0"/>
          </a:p>
        </p:txBody>
      </p:sp>
      <p:sp>
        <p:nvSpPr>
          <p:cNvPr id="5" name="Rectangle 2">
            <a:extLst>
              <a:ext uri="{FF2B5EF4-FFF2-40B4-BE49-F238E27FC236}">
                <a16:creationId xmlns:a16="http://schemas.microsoft.com/office/drawing/2014/main" id="{ECA3C479-B3D7-7D05-AED0-D7D0C399F94B}"/>
              </a:ext>
            </a:extLst>
          </p:cNvPr>
          <p:cNvSpPr>
            <a:spLocks noChangeArrowheads="1"/>
          </p:cNvSpPr>
          <p:nvPr/>
        </p:nvSpPr>
        <p:spPr bwMode="auto">
          <a:xfrm>
            <a:off x="135923" y="2153038"/>
            <a:ext cx="22567657"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6" name="Object 5">
            <a:extLst>
              <a:ext uri="{FF2B5EF4-FFF2-40B4-BE49-F238E27FC236}">
                <a16:creationId xmlns:a16="http://schemas.microsoft.com/office/drawing/2014/main" id="{0EFD7C27-C4CE-85DF-4BFF-1FFF050455C1}"/>
              </a:ext>
            </a:extLst>
          </p:cNvPr>
          <p:cNvGraphicFramePr>
            <a:graphicFrameLocks noChangeAspect="1"/>
          </p:cNvGraphicFramePr>
          <p:nvPr>
            <p:extLst>
              <p:ext uri="{D42A27DB-BD31-4B8C-83A1-F6EECF244321}">
                <p14:modId xmlns:p14="http://schemas.microsoft.com/office/powerpoint/2010/main" val="3407795537"/>
              </p:ext>
            </p:extLst>
          </p:nvPr>
        </p:nvGraphicFramePr>
        <p:xfrm>
          <a:off x="193853" y="1979029"/>
          <a:ext cx="11475551" cy="4300151"/>
        </p:xfrm>
        <a:graphic>
          <a:graphicData uri="http://schemas.openxmlformats.org/presentationml/2006/ole">
            <mc:AlternateContent xmlns:mc="http://schemas.openxmlformats.org/markup-compatibility/2006">
              <mc:Choice xmlns:v="urn:schemas-microsoft-com:vml" Requires="v">
                <p:oleObj r:id="rId2" imgW="11785600" imgH="4445000" progId="Prism10.Document">
                  <p:embed/>
                </p:oleObj>
              </mc:Choice>
              <mc:Fallback>
                <p:oleObj r:id="rId2" imgW="11785600" imgH="4445000" progId="Prism10.Document">
                  <p:embed/>
                  <p:pic>
                    <p:nvPicPr>
                      <p:cNvPr id="6" name="Object 5">
                        <a:extLst>
                          <a:ext uri="{FF2B5EF4-FFF2-40B4-BE49-F238E27FC236}">
                            <a16:creationId xmlns:a16="http://schemas.microsoft.com/office/drawing/2014/main" id="{0EFD7C27-C4CE-85DF-4BFF-1FFF050455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853" y="1979029"/>
                        <a:ext cx="11475551" cy="4300151"/>
                      </a:xfrm>
                      <a:prstGeom prst="rect">
                        <a:avLst/>
                      </a:prstGeom>
                      <a:noFill/>
                    </p:spPr>
                  </p:pic>
                </p:oleObj>
              </mc:Fallback>
            </mc:AlternateContent>
          </a:graphicData>
        </a:graphic>
      </p:graphicFrame>
      <p:sp>
        <p:nvSpPr>
          <p:cNvPr id="7" name="TextBox 6">
            <a:extLst>
              <a:ext uri="{FF2B5EF4-FFF2-40B4-BE49-F238E27FC236}">
                <a16:creationId xmlns:a16="http://schemas.microsoft.com/office/drawing/2014/main" id="{B2256BC2-56AF-E104-CA94-F04C8E5C85EF}"/>
              </a:ext>
            </a:extLst>
          </p:cNvPr>
          <p:cNvSpPr txBox="1"/>
          <p:nvPr/>
        </p:nvSpPr>
        <p:spPr>
          <a:xfrm>
            <a:off x="2115236" y="1762096"/>
            <a:ext cx="1859805" cy="369332"/>
          </a:xfrm>
          <a:prstGeom prst="rect">
            <a:avLst/>
          </a:prstGeom>
          <a:solidFill>
            <a:schemeClr val="bg1"/>
          </a:solidFill>
        </p:spPr>
        <p:txBody>
          <a:bodyPr wrap="none" rtlCol="0">
            <a:spAutoFit/>
          </a:bodyPr>
          <a:lstStyle/>
          <a:p>
            <a:pPr algn="ctr"/>
            <a:r>
              <a:rPr lang="en-AU" b="1" dirty="0"/>
              <a:t>HIV subtype A1</a:t>
            </a:r>
          </a:p>
        </p:txBody>
      </p:sp>
      <p:sp>
        <p:nvSpPr>
          <p:cNvPr id="8" name="TextBox 7">
            <a:extLst>
              <a:ext uri="{FF2B5EF4-FFF2-40B4-BE49-F238E27FC236}">
                <a16:creationId xmlns:a16="http://schemas.microsoft.com/office/drawing/2014/main" id="{60B9EF8D-823D-5CBB-FA6C-AEB9C3410CB7}"/>
              </a:ext>
            </a:extLst>
          </p:cNvPr>
          <p:cNvSpPr txBox="1"/>
          <p:nvPr/>
        </p:nvSpPr>
        <p:spPr>
          <a:xfrm>
            <a:off x="7769064" y="1762096"/>
            <a:ext cx="1755609" cy="369332"/>
          </a:xfrm>
          <a:prstGeom prst="rect">
            <a:avLst/>
          </a:prstGeom>
          <a:solidFill>
            <a:schemeClr val="bg1"/>
          </a:solidFill>
        </p:spPr>
        <p:txBody>
          <a:bodyPr wrap="none" rtlCol="0">
            <a:spAutoFit/>
          </a:bodyPr>
          <a:lstStyle/>
          <a:p>
            <a:pPr algn="ctr"/>
            <a:r>
              <a:rPr lang="en-AU" b="1" dirty="0"/>
              <a:t>HIV subtype D</a:t>
            </a:r>
          </a:p>
        </p:txBody>
      </p:sp>
      <p:sp>
        <p:nvSpPr>
          <p:cNvPr id="9" name="TextBox 8">
            <a:extLst>
              <a:ext uri="{FF2B5EF4-FFF2-40B4-BE49-F238E27FC236}">
                <a16:creationId xmlns:a16="http://schemas.microsoft.com/office/drawing/2014/main" id="{3F0B17B4-B722-2ACD-E2E7-401B36ADD0E2}"/>
              </a:ext>
            </a:extLst>
          </p:cNvPr>
          <p:cNvSpPr txBox="1"/>
          <p:nvPr/>
        </p:nvSpPr>
        <p:spPr>
          <a:xfrm>
            <a:off x="135922" y="6493249"/>
            <a:ext cx="5960011" cy="276999"/>
          </a:xfrm>
          <a:prstGeom prst="rect">
            <a:avLst/>
          </a:prstGeom>
          <a:noFill/>
        </p:spPr>
        <p:txBody>
          <a:bodyPr wrap="square">
            <a:spAutoFit/>
          </a:bodyPr>
          <a:lstStyle/>
          <a:p>
            <a:r>
              <a:rPr lang="en-AU" sz="1200" dirty="0"/>
              <a:t>Moso M, Howard N, Redd A, Kanaka E et al; Ferreira AC </a:t>
            </a:r>
            <a:r>
              <a:rPr lang="en-AU" sz="1200" dirty="0" err="1"/>
              <a:t>eBiomedicine</a:t>
            </a:r>
            <a:r>
              <a:rPr lang="en-AU" sz="1200" dirty="0"/>
              <a:t> 2024</a:t>
            </a:r>
          </a:p>
        </p:txBody>
      </p:sp>
      <p:sp>
        <p:nvSpPr>
          <p:cNvPr id="12" name="TextBox 11">
            <a:extLst>
              <a:ext uri="{FF2B5EF4-FFF2-40B4-BE49-F238E27FC236}">
                <a16:creationId xmlns:a16="http://schemas.microsoft.com/office/drawing/2014/main" id="{DDAFECFD-3532-9A61-B46A-40CAF3866761}"/>
              </a:ext>
            </a:extLst>
          </p:cNvPr>
          <p:cNvSpPr txBox="1"/>
          <p:nvPr/>
        </p:nvSpPr>
        <p:spPr>
          <a:xfrm>
            <a:off x="251848" y="6023791"/>
            <a:ext cx="7520737" cy="276999"/>
          </a:xfrm>
          <a:prstGeom prst="rect">
            <a:avLst/>
          </a:prstGeom>
          <a:noFill/>
        </p:spPr>
        <p:txBody>
          <a:bodyPr wrap="square" lIns="0" tIns="0" rIns="0" bIns="0" rtlCol="0">
            <a:spAutoFit/>
          </a:bodyPr>
          <a:lstStyle/>
          <a:p>
            <a:r>
              <a:rPr lang="en-US" dirty="0"/>
              <a:t>Participants recruited from the Rakai HIV Latency Cohort (Uganda)</a:t>
            </a:r>
          </a:p>
        </p:txBody>
      </p:sp>
      <p:sp>
        <p:nvSpPr>
          <p:cNvPr id="13" name="Rectangle 12">
            <a:extLst>
              <a:ext uri="{FF2B5EF4-FFF2-40B4-BE49-F238E27FC236}">
                <a16:creationId xmlns:a16="http://schemas.microsoft.com/office/drawing/2014/main" id="{CC4C1CA8-A892-D3FE-338F-A1EE726FBAB9}"/>
              </a:ext>
            </a:extLst>
          </p:cNvPr>
          <p:cNvSpPr/>
          <p:nvPr/>
        </p:nvSpPr>
        <p:spPr>
          <a:xfrm>
            <a:off x="135922" y="1762096"/>
            <a:ext cx="5803239" cy="4160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14">
            <a:extLst>
              <a:ext uri="{FF2B5EF4-FFF2-40B4-BE49-F238E27FC236}">
                <a16:creationId xmlns:a16="http://schemas.microsoft.com/office/drawing/2014/main" id="{E78127F1-B486-4B2A-CA03-36AC0B2241D1}"/>
              </a:ext>
            </a:extLst>
          </p:cNvPr>
          <p:cNvSpPr/>
          <p:nvPr/>
        </p:nvSpPr>
        <p:spPr>
          <a:xfrm>
            <a:off x="5902639" y="1740486"/>
            <a:ext cx="5803239" cy="41604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05748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02491-FE89-3611-1152-A86CF5A84E7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840F723-8C04-372E-F834-E4674B3F19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9852" y="1541729"/>
            <a:ext cx="8172191" cy="4271168"/>
          </a:xfrm>
          <a:prstGeom prst="rect">
            <a:avLst/>
          </a:prstGeom>
        </p:spPr>
      </p:pic>
      <p:sp>
        <p:nvSpPr>
          <p:cNvPr id="2" name="Text Placeholder 1">
            <a:extLst>
              <a:ext uri="{FF2B5EF4-FFF2-40B4-BE49-F238E27FC236}">
                <a16:creationId xmlns:a16="http://schemas.microsoft.com/office/drawing/2014/main" id="{402C7165-85D4-03C9-FBD6-0B66456BF4D0}"/>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79DD5E31-B5F2-F891-3986-18C2053FB60C}"/>
              </a:ext>
            </a:extLst>
          </p:cNvPr>
          <p:cNvSpPr>
            <a:spLocks noGrp="1"/>
          </p:cNvSpPr>
          <p:nvPr>
            <p:ph type="body" sz="quarter" idx="13"/>
          </p:nvPr>
        </p:nvSpPr>
        <p:spPr>
          <a:xfrm>
            <a:off x="371475" y="396875"/>
            <a:ext cx="10972028" cy="868363"/>
          </a:xfrm>
        </p:spPr>
        <p:txBody>
          <a:bodyPr/>
          <a:lstStyle/>
          <a:p>
            <a:r>
              <a:rPr lang="en-AU" dirty="0"/>
              <a:t>Tat mRNA LNPs also reverse latency in HIV subtypes A1 and D </a:t>
            </a:r>
            <a:endParaRPr lang="en-US" dirty="0"/>
          </a:p>
        </p:txBody>
      </p:sp>
      <p:grpSp>
        <p:nvGrpSpPr>
          <p:cNvPr id="16" name="Group 15">
            <a:extLst>
              <a:ext uri="{FF2B5EF4-FFF2-40B4-BE49-F238E27FC236}">
                <a16:creationId xmlns:a16="http://schemas.microsoft.com/office/drawing/2014/main" id="{2B049438-F7F7-6075-6AA2-F4B69BF2E2B2}"/>
              </a:ext>
            </a:extLst>
          </p:cNvPr>
          <p:cNvGrpSpPr/>
          <p:nvPr/>
        </p:nvGrpSpPr>
        <p:grpSpPr>
          <a:xfrm>
            <a:off x="10546512" y="5103528"/>
            <a:ext cx="1244141" cy="449380"/>
            <a:chOff x="8486078" y="1846417"/>
            <a:chExt cx="1604816" cy="579655"/>
          </a:xfrm>
        </p:grpSpPr>
        <p:sp>
          <p:nvSpPr>
            <p:cNvPr id="12" name="Oval 11">
              <a:extLst>
                <a:ext uri="{FF2B5EF4-FFF2-40B4-BE49-F238E27FC236}">
                  <a16:creationId xmlns:a16="http://schemas.microsoft.com/office/drawing/2014/main" id="{DBC9A957-BABE-00EA-509F-D4EDE87C4C13}"/>
                </a:ext>
              </a:extLst>
            </p:cNvPr>
            <p:cNvSpPr/>
            <p:nvPr/>
          </p:nvSpPr>
          <p:spPr>
            <a:xfrm>
              <a:off x="8486078" y="1918010"/>
              <a:ext cx="133814" cy="133814"/>
            </a:xfrm>
            <a:prstGeom prst="ellipse">
              <a:avLst/>
            </a:prstGeom>
            <a:solidFill>
              <a:srgbClr val="FF9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Oval 12">
              <a:extLst>
                <a:ext uri="{FF2B5EF4-FFF2-40B4-BE49-F238E27FC236}">
                  <a16:creationId xmlns:a16="http://schemas.microsoft.com/office/drawing/2014/main" id="{F6593253-4011-C0FA-BFF4-2829EDE53E28}"/>
                </a:ext>
              </a:extLst>
            </p:cNvPr>
            <p:cNvSpPr/>
            <p:nvPr/>
          </p:nvSpPr>
          <p:spPr>
            <a:xfrm>
              <a:off x="8486078" y="2269192"/>
              <a:ext cx="133814" cy="133814"/>
            </a:xfrm>
            <a:prstGeom prst="ellipse">
              <a:avLst/>
            </a:prstGeom>
            <a:solidFill>
              <a:srgbClr val="6A73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TextBox 13">
              <a:extLst>
                <a:ext uri="{FF2B5EF4-FFF2-40B4-BE49-F238E27FC236}">
                  <a16:creationId xmlns:a16="http://schemas.microsoft.com/office/drawing/2014/main" id="{8F6EA32E-B7AF-C28C-3108-BB4ECA3188E8}"/>
                </a:ext>
              </a:extLst>
            </p:cNvPr>
            <p:cNvSpPr txBox="1"/>
            <p:nvPr/>
          </p:nvSpPr>
          <p:spPr>
            <a:xfrm>
              <a:off x="8780511" y="1846417"/>
              <a:ext cx="1225660" cy="228473"/>
            </a:xfrm>
            <a:prstGeom prst="rect">
              <a:avLst/>
            </a:prstGeom>
            <a:noFill/>
          </p:spPr>
          <p:txBody>
            <a:bodyPr wrap="none" lIns="0" tIns="0" rIns="0" bIns="0" rtlCol="0">
              <a:spAutoFit/>
            </a:bodyPr>
            <a:lstStyle/>
            <a:p>
              <a:pPr algn="l"/>
              <a:r>
                <a:rPr lang="en-US" sz="1400" dirty="0">
                  <a:latin typeface="Arial" panose="020B0604020202020204" pitchFamily="34" charset="0"/>
                  <a:cs typeface="Arial" panose="020B0604020202020204" pitchFamily="34" charset="0"/>
                </a:rPr>
                <a:t>HIV subtype D</a:t>
              </a:r>
            </a:p>
          </p:txBody>
        </p:sp>
        <p:sp>
          <p:nvSpPr>
            <p:cNvPr id="15" name="TextBox 14">
              <a:extLst>
                <a:ext uri="{FF2B5EF4-FFF2-40B4-BE49-F238E27FC236}">
                  <a16:creationId xmlns:a16="http://schemas.microsoft.com/office/drawing/2014/main" id="{E0703699-750D-0B8A-BB5C-0CA09C079276}"/>
                </a:ext>
              </a:extLst>
            </p:cNvPr>
            <p:cNvSpPr txBox="1"/>
            <p:nvPr/>
          </p:nvSpPr>
          <p:spPr>
            <a:xfrm>
              <a:off x="8780510" y="2197599"/>
              <a:ext cx="1310384" cy="228473"/>
            </a:xfrm>
            <a:prstGeom prst="rect">
              <a:avLst/>
            </a:prstGeom>
            <a:noFill/>
          </p:spPr>
          <p:txBody>
            <a:bodyPr wrap="none" lIns="0" tIns="0" rIns="0" bIns="0" rtlCol="0">
              <a:spAutoFit/>
            </a:bodyPr>
            <a:lstStyle/>
            <a:p>
              <a:pPr algn="l"/>
              <a:r>
                <a:rPr lang="en-US" sz="1400" dirty="0">
                  <a:latin typeface="Arial" panose="020B0604020202020204" pitchFamily="34" charset="0"/>
                  <a:cs typeface="Arial" panose="020B0604020202020204" pitchFamily="34" charset="0"/>
                </a:rPr>
                <a:t>HIV subtype A1</a:t>
              </a:r>
            </a:p>
          </p:txBody>
        </p:sp>
      </p:grpSp>
      <p:sp>
        <p:nvSpPr>
          <p:cNvPr id="17" name="TextBox 16">
            <a:extLst>
              <a:ext uri="{FF2B5EF4-FFF2-40B4-BE49-F238E27FC236}">
                <a16:creationId xmlns:a16="http://schemas.microsoft.com/office/drawing/2014/main" id="{BA03A344-C64A-DEE7-39FF-B677B84920E6}"/>
              </a:ext>
            </a:extLst>
          </p:cNvPr>
          <p:cNvSpPr txBox="1"/>
          <p:nvPr/>
        </p:nvSpPr>
        <p:spPr>
          <a:xfrm>
            <a:off x="3289852" y="5869967"/>
            <a:ext cx="8518385" cy="615553"/>
          </a:xfrm>
          <a:prstGeom prst="rect">
            <a:avLst/>
          </a:prstGeom>
          <a:noFill/>
        </p:spPr>
        <p:txBody>
          <a:bodyPr wrap="square" lIns="0" tIns="0" rIns="0" bIns="0" rtlCol="0">
            <a:spAutoFit/>
          </a:bodyPr>
          <a:lstStyle/>
          <a:p>
            <a:pPr algn="ctr"/>
            <a:r>
              <a:rPr lang="en-US" sz="2000" dirty="0"/>
              <a:t>Magnitude of response lower than observed in HIV subtype B </a:t>
            </a:r>
          </a:p>
          <a:p>
            <a:pPr algn="ctr"/>
            <a:r>
              <a:rPr lang="en-US" sz="2000" dirty="0"/>
              <a:t>(median increase Tat-Rev mRNA 11-fold vs 112-fold)</a:t>
            </a:r>
          </a:p>
        </p:txBody>
      </p:sp>
      <p:sp>
        <p:nvSpPr>
          <p:cNvPr id="19" name="TextBox 18">
            <a:extLst>
              <a:ext uri="{FF2B5EF4-FFF2-40B4-BE49-F238E27FC236}">
                <a16:creationId xmlns:a16="http://schemas.microsoft.com/office/drawing/2014/main" id="{9F2F1D16-986E-E347-804B-4389FFE67461}"/>
              </a:ext>
            </a:extLst>
          </p:cNvPr>
          <p:cNvSpPr txBox="1"/>
          <p:nvPr/>
        </p:nvSpPr>
        <p:spPr>
          <a:xfrm>
            <a:off x="135923" y="6493249"/>
            <a:ext cx="3589410" cy="276999"/>
          </a:xfrm>
          <a:prstGeom prst="rect">
            <a:avLst/>
          </a:prstGeom>
          <a:noFill/>
        </p:spPr>
        <p:txBody>
          <a:bodyPr wrap="square">
            <a:spAutoFit/>
          </a:bodyPr>
          <a:lstStyle/>
          <a:p>
            <a:r>
              <a:rPr lang="en-AU" sz="1200" dirty="0"/>
              <a:t>Moso M, Howard N, Redd A, Kanaka E et al</a:t>
            </a:r>
          </a:p>
        </p:txBody>
      </p:sp>
      <p:pic>
        <p:nvPicPr>
          <p:cNvPr id="21" name="Picture 20">
            <a:extLst>
              <a:ext uri="{FF2B5EF4-FFF2-40B4-BE49-F238E27FC236}">
                <a16:creationId xmlns:a16="http://schemas.microsoft.com/office/drawing/2014/main" id="{08A84194-23EC-D4BE-BDF9-7C9FC3561BB6}"/>
              </a:ext>
            </a:extLst>
          </p:cNvPr>
          <p:cNvPicPr>
            <a:picLocks noChangeAspect="1"/>
          </p:cNvPicPr>
          <p:nvPr/>
        </p:nvPicPr>
        <p:blipFill>
          <a:blip r:embed="rId5"/>
          <a:stretch>
            <a:fillRect/>
          </a:stretch>
        </p:blipFill>
        <p:spPr>
          <a:xfrm>
            <a:off x="323108" y="1804040"/>
            <a:ext cx="2272400" cy="4689209"/>
          </a:xfrm>
          <a:prstGeom prst="rect">
            <a:avLst/>
          </a:prstGeom>
        </p:spPr>
      </p:pic>
    </p:spTree>
    <p:extLst>
      <p:ext uri="{BB962C8B-B14F-4D97-AF65-F5344CB8AC3E}">
        <p14:creationId xmlns:p14="http://schemas.microsoft.com/office/powerpoint/2010/main" val="1381301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AE5BF-BF36-472F-CC82-8850EB486D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FDE8FE-C865-99EA-42F1-7F8713D56E8E}"/>
              </a:ext>
            </a:extLst>
          </p:cNvPr>
          <p:cNvSpPr>
            <a:spLocks noGrp="1"/>
          </p:cNvSpPr>
          <p:nvPr>
            <p:ph type="title"/>
          </p:nvPr>
        </p:nvSpPr>
        <p:spPr/>
        <p:txBody>
          <a:bodyPr/>
          <a:lstStyle/>
          <a:p>
            <a:r>
              <a:rPr lang="en-AU" dirty="0"/>
              <a:t>What about in vivo delivery?</a:t>
            </a:r>
          </a:p>
        </p:txBody>
      </p:sp>
    </p:spTree>
    <p:extLst>
      <p:ext uri="{BB962C8B-B14F-4D97-AF65-F5344CB8AC3E}">
        <p14:creationId xmlns:p14="http://schemas.microsoft.com/office/powerpoint/2010/main" val="1850529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8A0A2-0433-DD39-646D-E2999C226D5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29B5FAE-1C6D-7446-E315-CCE2CA5AEE3A}"/>
              </a:ext>
            </a:extLst>
          </p:cNvPr>
          <p:cNvSpPr>
            <a:spLocks noGrp="1"/>
          </p:cNvSpPr>
          <p:nvPr>
            <p:ph type="body" sz="quarter" idx="11"/>
          </p:nvPr>
        </p:nvSpPr>
        <p:spPr/>
        <p:txBody>
          <a:bodyPr/>
          <a:lstStyle/>
          <a:p>
            <a:endParaRPr lang="en-US"/>
          </a:p>
        </p:txBody>
      </p:sp>
      <p:sp>
        <p:nvSpPr>
          <p:cNvPr id="5" name="Title 6">
            <a:extLst>
              <a:ext uri="{FF2B5EF4-FFF2-40B4-BE49-F238E27FC236}">
                <a16:creationId xmlns:a16="http://schemas.microsoft.com/office/drawing/2014/main" id="{78F79573-676D-EABF-47CF-358CB07D8A9E}"/>
              </a:ext>
            </a:extLst>
          </p:cNvPr>
          <p:cNvSpPr>
            <a:spLocks noGrp="1"/>
          </p:cNvSpPr>
          <p:nvPr>
            <p:ph type="body" sz="quarter" idx="13"/>
          </p:nvPr>
        </p:nvSpPr>
        <p:spPr>
          <a:xfrm>
            <a:off x="371475" y="396875"/>
            <a:ext cx="10853574" cy="868363"/>
          </a:xfrm>
        </p:spPr>
        <p:txBody>
          <a:bodyPr vert="horz" lIns="0" tIns="0" rIns="0" bIns="0" rtlCol="0" anchor="t">
            <a:noAutofit/>
          </a:bodyPr>
          <a:lstStyle/>
          <a:p>
            <a:r>
              <a:rPr lang="en-US" dirty="0">
                <a:solidFill>
                  <a:srgbClr val="0070C0"/>
                </a:solidFill>
              </a:rPr>
              <a:t>LNP X potently transfects isolated CD4+ T cells, but what about </a:t>
            </a:r>
            <a:r>
              <a:rPr lang="en-US" i="1" dirty="0">
                <a:solidFill>
                  <a:srgbClr val="0070C0"/>
                </a:solidFill>
              </a:rPr>
              <a:t>in vivo</a:t>
            </a:r>
            <a:r>
              <a:rPr lang="en-US" dirty="0">
                <a:solidFill>
                  <a:srgbClr val="0070C0"/>
                </a:solidFill>
              </a:rPr>
              <a:t> delivery?</a:t>
            </a:r>
            <a:endParaRPr lang="en-AU" sz="3600" b="1" dirty="0">
              <a:solidFill>
                <a:srgbClr val="0070C0"/>
              </a:solidFill>
              <a:latin typeface="+mj-lt"/>
              <a:ea typeface="Lato" panose="020F0502020204030203" pitchFamily="34" charset="0"/>
              <a:cs typeface="Lato" panose="020F0502020204030203" pitchFamily="34" charset="0"/>
            </a:endParaRPr>
          </a:p>
        </p:txBody>
      </p:sp>
      <p:pic>
        <p:nvPicPr>
          <p:cNvPr id="7" name="Picture 6" descr="A diagram of a cell&#10;&#10;Description automatically generated">
            <a:extLst>
              <a:ext uri="{FF2B5EF4-FFF2-40B4-BE49-F238E27FC236}">
                <a16:creationId xmlns:a16="http://schemas.microsoft.com/office/drawing/2014/main" id="{7AA64A68-C5FB-638A-1ECA-9262909D1DE4}"/>
              </a:ext>
            </a:extLst>
          </p:cNvPr>
          <p:cNvPicPr>
            <a:picLocks noChangeAspect="1"/>
          </p:cNvPicPr>
          <p:nvPr/>
        </p:nvPicPr>
        <p:blipFill rotWithShape="1">
          <a:blip r:embed="rId3">
            <a:extLst>
              <a:ext uri="{28A0092B-C50C-407E-A947-70E740481C1C}">
                <a14:useLocalDpi xmlns:a14="http://schemas.microsoft.com/office/drawing/2010/main" val="0"/>
              </a:ext>
            </a:extLst>
          </a:blip>
          <a:srcRect l="16477" t="22146" b="15485"/>
          <a:stretch>
            <a:fillRect/>
          </a:stretch>
        </p:blipFill>
        <p:spPr>
          <a:xfrm>
            <a:off x="2223246" y="1609730"/>
            <a:ext cx="8823624" cy="4612169"/>
          </a:xfrm>
          <a:prstGeom prst="rect">
            <a:avLst/>
          </a:prstGeom>
        </p:spPr>
      </p:pic>
      <p:pic>
        <p:nvPicPr>
          <p:cNvPr id="9" name="Picture 8" descr="A diagram of a cell&#10;&#10;Description automatically generated">
            <a:extLst>
              <a:ext uri="{FF2B5EF4-FFF2-40B4-BE49-F238E27FC236}">
                <a16:creationId xmlns:a16="http://schemas.microsoft.com/office/drawing/2014/main" id="{9FBC41AD-6454-D8B1-2985-A8C884C39012}"/>
              </a:ext>
            </a:extLst>
          </p:cNvPr>
          <p:cNvPicPr>
            <a:picLocks noChangeAspect="1"/>
          </p:cNvPicPr>
          <p:nvPr/>
        </p:nvPicPr>
        <p:blipFill rotWithShape="1">
          <a:blip r:embed="rId4">
            <a:extLst>
              <a:ext uri="{28A0092B-C50C-407E-A947-70E740481C1C}">
                <a14:useLocalDpi xmlns:a14="http://schemas.microsoft.com/office/drawing/2010/main" val="0"/>
              </a:ext>
            </a:extLst>
          </a:blip>
          <a:srcRect l="16477" t="22146" b="15485"/>
          <a:stretch>
            <a:fillRect/>
          </a:stretch>
        </p:blipFill>
        <p:spPr>
          <a:xfrm>
            <a:off x="2223246" y="1609729"/>
            <a:ext cx="8823623" cy="4612169"/>
          </a:xfrm>
          <a:prstGeom prst="rect">
            <a:avLst/>
          </a:prstGeom>
        </p:spPr>
      </p:pic>
      <p:sp>
        <p:nvSpPr>
          <p:cNvPr id="3" name="TextBox 2">
            <a:extLst>
              <a:ext uri="{FF2B5EF4-FFF2-40B4-BE49-F238E27FC236}">
                <a16:creationId xmlns:a16="http://schemas.microsoft.com/office/drawing/2014/main" id="{823AC4D0-4370-D65C-0072-9D1AB86E9632}"/>
              </a:ext>
            </a:extLst>
          </p:cNvPr>
          <p:cNvSpPr txBox="1"/>
          <p:nvPr/>
        </p:nvSpPr>
        <p:spPr>
          <a:xfrm>
            <a:off x="371474" y="6043118"/>
            <a:ext cx="8154476" cy="615553"/>
          </a:xfrm>
          <a:prstGeom prst="rect">
            <a:avLst/>
          </a:prstGeom>
          <a:noFill/>
        </p:spPr>
        <p:txBody>
          <a:bodyPr wrap="none" lIns="0" tIns="0" rIns="0" bIns="0" rtlCol="0">
            <a:spAutoFit/>
          </a:bodyPr>
          <a:lstStyle/>
          <a:p>
            <a:pPr algn="l"/>
            <a:r>
              <a:rPr lang="en-US" sz="2000" dirty="0"/>
              <a:t>T cells are surrounded by phagocytes that </a:t>
            </a:r>
            <a:r>
              <a:rPr lang="en-US" sz="2000" b="1" dirty="0"/>
              <a:t>scavenge nanoparticles</a:t>
            </a:r>
            <a:r>
              <a:rPr lang="en-US" sz="2000" dirty="0"/>
              <a:t>, </a:t>
            </a:r>
          </a:p>
          <a:p>
            <a:pPr algn="l"/>
            <a:r>
              <a:rPr lang="en-US" sz="2000" b="1" dirty="0"/>
              <a:t>limiting the nanoparticle dose </a:t>
            </a:r>
            <a:r>
              <a:rPr lang="en-US" sz="2000" dirty="0"/>
              <a:t>that reaches T cells </a:t>
            </a:r>
            <a:r>
              <a:rPr lang="en-US" sz="2000" i="1" dirty="0"/>
              <a:t>in vivo</a:t>
            </a:r>
            <a:endParaRPr lang="en-US" sz="2000" dirty="0"/>
          </a:p>
        </p:txBody>
      </p:sp>
    </p:spTree>
    <p:extLst>
      <p:ext uri="{BB962C8B-B14F-4D97-AF65-F5344CB8AC3E}">
        <p14:creationId xmlns:p14="http://schemas.microsoft.com/office/powerpoint/2010/main" val="20926045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Chart&#10;&#10;Description automatically generated">
            <a:extLst>
              <a:ext uri="{FF2B5EF4-FFF2-40B4-BE49-F238E27FC236}">
                <a16:creationId xmlns:a16="http://schemas.microsoft.com/office/drawing/2014/main" id="{10E2DA64-6EF6-4B84-A1AC-C55F6B398743}"/>
              </a:ext>
            </a:extLst>
          </p:cNvPr>
          <p:cNvPicPr>
            <a:picLocks noChangeAspect="1"/>
          </p:cNvPicPr>
          <p:nvPr/>
        </p:nvPicPr>
        <p:blipFill rotWithShape="1">
          <a:blip r:embed="rId5">
            <a:extLst>
              <a:ext uri="{28A0092B-C50C-407E-A947-70E740481C1C}">
                <a14:useLocalDpi xmlns:a14="http://schemas.microsoft.com/office/drawing/2010/main" val="0"/>
              </a:ext>
            </a:extLst>
          </a:blip>
          <a:srcRect t="49883" r="59882"/>
          <a:stretch>
            <a:fillRect/>
          </a:stretch>
        </p:blipFill>
        <p:spPr>
          <a:xfrm>
            <a:off x="311033" y="3007600"/>
            <a:ext cx="4184460" cy="1961340"/>
          </a:xfrm>
          <a:prstGeom prst="rect">
            <a:avLst/>
          </a:prstGeom>
        </p:spPr>
      </p:pic>
      <p:sp>
        <p:nvSpPr>
          <p:cNvPr id="32" name="TextBox 31">
            <a:extLst>
              <a:ext uri="{FF2B5EF4-FFF2-40B4-BE49-F238E27FC236}">
                <a16:creationId xmlns:a16="http://schemas.microsoft.com/office/drawing/2014/main" id="{955A4F69-EDE4-4789-AAEE-E42AE20E55DF}"/>
              </a:ext>
            </a:extLst>
          </p:cNvPr>
          <p:cNvSpPr txBox="1"/>
          <p:nvPr/>
        </p:nvSpPr>
        <p:spPr>
          <a:xfrm>
            <a:off x="450707" y="1807272"/>
            <a:ext cx="2085975" cy="1200329"/>
          </a:xfrm>
          <a:prstGeom prst="rect">
            <a:avLst/>
          </a:prstGeom>
          <a:noFill/>
        </p:spPr>
        <p:txBody>
          <a:bodyPr wrap="square" rtlCol="0">
            <a:spAutoFit/>
          </a:bodyPr>
          <a:lstStyle/>
          <a:p>
            <a:pPr algn="ctr"/>
            <a:r>
              <a:rPr lang="en-AU" dirty="0">
                <a:latin typeface="Raleway" pitchFamily="2" charset="77"/>
              </a:rPr>
              <a:t>Receptors with </a:t>
            </a:r>
            <a:r>
              <a:rPr lang="en-AU" b="1" dirty="0">
                <a:latin typeface="Raleway" pitchFamily="2" charset="77"/>
              </a:rPr>
              <a:t>high or selective expression </a:t>
            </a:r>
            <a:r>
              <a:rPr lang="en-AU" dirty="0">
                <a:latin typeface="Raleway" pitchFamily="2" charset="77"/>
              </a:rPr>
              <a:t>on </a:t>
            </a:r>
            <a:br>
              <a:rPr lang="en-AU" dirty="0">
                <a:latin typeface="Raleway" pitchFamily="2" charset="77"/>
              </a:rPr>
            </a:br>
            <a:r>
              <a:rPr lang="en-AU" dirty="0">
                <a:latin typeface="Raleway" pitchFamily="2" charset="77"/>
              </a:rPr>
              <a:t>T cells</a:t>
            </a:r>
            <a:endParaRPr lang="en-US" dirty="0">
              <a:latin typeface="Raleway" pitchFamily="2" charset="77"/>
            </a:endParaRPr>
          </a:p>
        </p:txBody>
      </p:sp>
      <p:sp>
        <p:nvSpPr>
          <p:cNvPr id="33" name="TextBox 32">
            <a:extLst>
              <a:ext uri="{FF2B5EF4-FFF2-40B4-BE49-F238E27FC236}">
                <a16:creationId xmlns:a16="http://schemas.microsoft.com/office/drawing/2014/main" id="{926AB5CB-5BC6-4390-8080-9955F39690DF}"/>
              </a:ext>
            </a:extLst>
          </p:cNvPr>
          <p:cNvSpPr txBox="1"/>
          <p:nvPr/>
        </p:nvSpPr>
        <p:spPr>
          <a:xfrm>
            <a:off x="2403263" y="1807271"/>
            <a:ext cx="2360496" cy="1200329"/>
          </a:xfrm>
          <a:prstGeom prst="rect">
            <a:avLst/>
          </a:prstGeom>
          <a:noFill/>
        </p:spPr>
        <p:txBody>
          <a:bodyPr wrap="square" rtlCol="0">
            <a:spAutoFit/>
          </a:bodyPr>
          <a:lstStyle/>
          <a:p>
            <a:pPr algn="ctr"/>
            <a:r>
              <a:rPr lang="en-AU" dirty="0">
                <a:latin typeface="Raleway" pitchFamily="2" charset="77"/>
              </a:rPr>
              <a:t>Receptors exhibiting high </a:t>
            </a:r>
            <a:r>
              <a:rPr lang="en-AU" b="1" dirty="0">
                <a:latin typeface="Raleway" pitchFamily="2" charset="77"/>
              </a:rPr>
              <a:t>receptor-mediated endocytosis</a:t>
            </a:r>
            <a:endParaRPr lang="en-US" b="1" dirty="0">
              <a:latin typeface="Raleway" pitchFamily="2" charset="77"/>
            </a:endParaRPr>
          </a:p>
        </p:txBody>
      </p:sp>
      <p:sp>
        <p:nvSpPr>
          <p:cNvPr id="5" name="Text Placeholder 4">
            <a:extLst>
              <a:ext uri="{FF2B5EF4-FFF2-40B4-BE49-F238E27FC236}">
                <a16:creationId xmlns:a16="http://schemas.microsoft.com/office/drawing/2014/main" id="{663BA512-EC01-650D-8FE7-E402093008B4}"/>
              </a:ext>
            </a:extLst>
          </p:cNvPr>
          <p:cNvSpPr>
            <a:spLocks noGrp="1"/>
          </p:cNvSpPr>
          <p:nvPr>
            <p:ph type="body" sz="quarter" idx="11"/>
          </p:nvPr>
        </p:nvSpPr>
        <p:spPr/>
        <p:txBody>
          <a:bodyPr/>
          <a:lstStyle/>
          <a:p>
            <a:endParaRPr lang="en-US"/>
          </a:p>
        </p:txBody>
      </p:sp>
      <p:sp>
        <p:nvSpPr>
          <p:cNvPr id="6" name="Text Placeholder 5">
            <a:extLst>
              <a:ext uri="{FF2B5EF4-FFF2-40B4-BE49-F238E27FC236}">
                <a16:creationId xmlns:a16="http://schemas.microsoft.com/office/drawing/2014/main" id="{E49A0B51-3AFC-6B43-4A6E-04B1E6ABD71C}"/>
              </a:ext>
            </a:extLst>
          </p:cNvPr>
          <p:cNvSpPr>
            <a:spLocks noGrp="1"/>
          </p:cNvSpPr>
          <p:nvPr>
            <p:ph type="body" sz="quarter" idx="13"/>
          </p:nvPr>
        </p:nvSpPr>
        <p:spPr>
          <a:xfrm>
            <a:off x="371475" y="396875"/>
            <a:ext cx="11328850" cy="868363"/>
          </a:xfrm>
        </p:spPr>
        <p:txBody>
          <a:bodyPr/>
          <a:lstStyle/>
          <a:p>
            <a:r>
              <a:rPr lang="en-US" dirty="0"/>
              <a:t>Cell-specific targeting enhanced by receptor internalization</a:t>
            </a:r>
          </a:p>
        </p:txBody>
      </p:sp>
      <p:sp>
        <p:nvSpPr>
          <p:cNvPr id="2" name="TextBox 1">
            <a:extLst>
              <a:ext uri="{FF2B5EF4-FFF2-40B4-BE49-F238E27FC236}">
                <a16:creationId xmlns:a16="http://schemas.microsoft.com/office/drawing/2014/main" id="{3E865270-8FE3-ABC8-FA92-A5681B906518}"/>
              </a:ext>
            </a:extLst>
          </p:cNvPr>
          <p:cNvSpPr txBox="1"/>
          <p:nvPr/>
        </p:nvSpPr>
        <p:spPr>
          <a:xfrm>
            <a:off x="533475" y="5011341"/>
            <a:ext cx="4897625" cy="1846659"/>
          </a:xfrm>
          <a:prstGeom prst="rect">
            <a:avLst/>
          </a:prstGeom>
          <a:noFill/>
        </p:spPr>
        <p:txBody>
          <a:bodyPr wrap="square" lIns="0" tIns="0" rIns="0" bIns="0" rtlCol="0">
            <a:spAutoFit/>
          </a:bodyPr>
          <a:lstStyle/>
          <a:p>
            <a:pPr marL="342900" indent="-342900" algn="l">
              <a:buFont typeface="Arial" panose="020B0604020202020204" pitchFamily="34" charset="0"/>
              <a:buChar char="•"/>
            </a:pPr>
            <a:r>
              <a:rPr lang="en-US" sz="2000" b="1" dirty="0"/>
              <a:t>Library screening</a:t>
            </a:r>
            <a:r>
              <a:rPr lang="en-US" sz="2000" dirty="0"/>
              <a:t> of potential target receptors</a:t>
            </a:r>
          </a:p>
          <a:p>
            <a:pPr marL="342900" indent="-342900" algn="l">
              <a:buFont typeface="Arial" panose="020B0604020202020204" pitchFamily="34" charset="0"/>
              <a:buChar char="•"/>
            </a:pPr>
            <a:endParaRPr lang="en-US" sz="2000" dirty="0"/>
          </a:p>
          <a:p>
            <a:pPr marL="342900" indent="-342900" algn="l">
              <a:buFont typeface="Arial" panose="020B0604020202020204" pitchFamily="34" charset="0"/>
              <a:buChar char="•"/>
            </a:pPr>
            <a:r>
              <a:rPr lang="en-US" sz="2000" dirty="0"/>
              <a:t>Target </a:t>
            </a:r>
            <a:r>
              <a:rPr lang="en-US" sz="2000" b="1" dirty="0"/>
              <a:t>validation</a:t>
            </a:r>
            <a:r>
              <a:rPr lang="en-US" sz="2000" dirty="0"/>
              <a:t> using different nanoparticle platforms</a:t>
            </a:r>
          </a:p>
          <a:p>
            <a:pPr marL="342900" indent="-342900" algn="l">
              <a:buFont typeface="Arial" panose="020B0604020202020204" pitchFamily="34" charset="0"/>
              <a:buChar char="•"/>
            </a:pPr>
            <a:endParaRPr lang="en-US" sz="2000" dirty="0"/>
          </a:p>
        </p:txBody>
      </p:sp>
      <p:pic>
        <p:nvPicPr>
          <p:cNvPr id="3" name="Picture 2">
            <a:extLst>
              <a:ext uri="{FF2B5EF4-FFF2-40B4-BE49-F238E27FC236}">
                <a16:creationId xmlns:a16="http://schemas.microsoft.com/office/drawing/2014/main" id="{1DC1EA58-681B-4F87-4DD5-9B926A7FFAD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306" r="32963"/>
          <a:stretch/>
        </p:blipFill>
        <p:spPr>
          <a:xfrm>
            <a:off x="5431100" y="1924343"/>
            <a:ext cx="6305201" cy="3009314"/>
          </a:xfrm>
          <a:prstGeom prst="rect">
            <a:avLst/>
          </a:prstGeom>
        </p:spPr>
      </p:pic>
      <p:sp>
        <p:nvSpPr>
          <p:cNvPr id="4" name="Rectangle 3">
            <a:extLst>
              <a:ext uri="{FF2B5EF4-FFF2-40B4-BE49-F238E27FC236}">
                <a16:creationId xmlns:a16="http://schemas.microsoft.com/office/drawing/2014/main" id="{61B9E86C-717F-2856-BB94-C5375298E91B}"/>
              </a:ext>
            </a:extLst>
          </p:cNvPr>
          <p:cNvSpPr/>
          <p:nvPr/>
        </p:nvSpPr>
        <p:spPr>
          <a:xfrm>
            <a:off x="10479641" y="2003461"/>
            <a:ext cx="1140432" cy="293019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6109B1B-4CD3-03FD-0E94-BF62F2249444}"/>
              </a:ext>
            </a:extLst>
          </p:cNvPr>
          <p:cNvSpPr txBox="1"/>
          <p:nvPr/>
        </p:nvSpPr>
        <p:spPr>
          <a:xfrm>
            <a:off x="6893959" y="5011341"/>
            <a:ext cx="3980365" cy="1200329"/>
          </a:xfrm>
          <a:prstGeom prst="rect">
            <a:avLst/>
          </a:prstGeom>
          <a:noFill/>
        </p:spPr>
        <p:txBody>
          <a:bodyPr wrap="square">
            <a:spAutoFit/>
          </a:bodyPr>
          <a:lstStyle/>
          <a:p>
            <a:pPr algn="l"/>
            <a:endParaRPr lang="en-US" sz="2400" dirty="0"/>
          </a:p>
          <a:p>
            <a:pPr algn="l"/>
            <a:r>
              <a:rPr lang="en-US" sz="2400" dirty="0"/>
              <a:t>Identified </a:t>
            </a:r>
            <a:r>
              <a:rPr lang="en-US" sz="2400" b="1" dirty="0">
                <a:solidFill>
                  <a:srgbClr val="1571B1"/>
                </a:solidFill>
              </a:rPr>
              <a:t>CD2</a:t>
            </a:r>
            <a:r>
              <a:rPr lang="en-US" sz="2400" b="1" dirty="0"/>
              <a:t> and </a:t>
            </a:r>
            <a:r>
              <a:rPr lang="en-US" sz="2400" b="1" dirty="0">
                <a:solidFill>
                  <a:srgbClr val="008F00"/>
                </a:solidFill>
              </a:rPr>
              <a:t>CD7</a:t>
            </a:r>
            <a:r>
              <a:rPr lang="en-US" sz="2400" b="1" dirty="0"/>
              <a:t> </a:t>
            </a:r>
            <a:r>
              <a:rPr lang="en-US" sz="2400" dirty="0"/>
              <a:t>as promising receptor targets</a:t>
            </a:r>
            <a:endParaRPr lang="en-US" sz="2400" b="1" dirty="0"/>
          </a:p>
        </p:txBody>
      </p:sp>
      <p:sp>
        <p:nvSpPr>
          <p:cNvPr id="8" name="TextBox 7">
            <a:extLst>
              <a:ext uri="{FF2B5EF4-FFF2-40B4-BE49-F238E27FC236}">
                <a16:creationId xmlns:a16="http://schemas.microsoft.com/office/drawing/2014/main" id="{EDF3C801-DEC2-A796-5A4A-6A3C7E25986D}"/>
              </a:ext>
            </a:extLst>
          </p:cNvPr>
          <p:cNvSpPr txBox="1"/>
          <p:nvPr/>
        </p:nvSpPr>
        <p:spPr>
          <a:xfrm>
            <a:off x="7077849" y="1779236"/>
            <a:ext cx="3401792" cy="369332"/>
          </a:xfrm>
          <a:prstGeom prst="rect">
            <a:avLst/>
          </a:prstGeom>
          <a:noFill/>
        </p:spPr>
        <p:txBody>
          <a:bodyPr wrap="square" rtlCol="0">
            <a:spAutoFit/>
          </a:bodyPr>
          <a:lstStyle/>
          <a:p>
            <a:pPr algn="ctr"/>
            <a:r>
              <a:rPr lang="en-AU" b="1" dirty="0">
                <a:latin typeface="Raleway" pitchFamily="2" charset="77"/>
              </a:rPr>
              <a:t>Receptor internalisation</a:t>
            </a:r>
            <a:endParaRPr lang="en-US" b="1" dirty="0">
              <a:latin typeface="Raleway" pitchFamily="2" charset="77"/>
            </a:endParaRPr>
          </a:p>
        </p:txBody>
      </p:sp>
      <p:sp>
        <p:nvSpPr>
          <p:cNvPr id="10" name="TextBox 9">
            <a:extLst>
              <a:ext uri="{FF2B5EF4-FFF2-40B4-BE49-F238E27FC236}">
                <a16:creationId xmlns:a16="http://schemas.microsoft.com/office/drawing/2014/main" id="{57E9E374-E22B-507F-CB45-CB781D318D58}"/>
              </a:ext>
            </a:extLst>
          </p:cNvPr>
          <p:cNvSpPr txBox="1"/>
          <p:nvPr/>
        </p:nvSpPr>
        <p:spPr>
          <a:xfrm>
            <a:off x="9666696" y="6581001"/>
            <a:ext cx="2415255" cy="276999"/>
          </a:xfrm>
          <a:prstGeom prst="rect">
            <a:avLst/>
          </a:prstGeom>
          <a:noFill/>
        </p:spPr>
        <p:txBody>
          <a:bodyPr wrap="square">
            <a:spAutoFit/>
          </a:bodyPr>
          <a:lstStyle/>
          <a:p>
            <a:r>
              <a:rPr lang="en-AU" sz="1200" dirty="0" err="1"/>
              <a:t>Cevaal,et</a:t>
            </a:r>
            <a:r>
              <a:rPr lang="en-AU" sz="1200" dirty="0"/>
              <a:t> al., </a:t>
            </a:r>
            <a:r>
              <a:rPr lang="en-AU" sz="1200" i="1" dirty="0"/>
              <a:t>Nat Commun</a:t>
            </a:r>
            <a:r>
              <a:rPr lang="en-AU" sz="1200" dirty="0"/>
              <a:t> 2026</a:t>
            </a:r>
          </a:p>
        </p:txBody>
      </p:sp>
    </p:spTree>
    <p:custDataLst>
      <p:tags r:id="rId1"/>
    </p:custDataLst>
    <p:extLst>
      <p:ext uri="{BB962C8B-B14F-4D97-AF65-F5344CB8AC3E}">
        <p14:creationId xmlns:p14="http://schemas.microsoft.com/office/powerpoint/2010/main" val="3106293631"/>
      </p:ext>
    </p:extLst>
  </p:cSld>
  <p:clrMapOvr>
    <a:masterClrMapping/>
  </p:clrMapOvr>
  <mc:AlternateContent xmlns:mc="http://schemas.openxmlformats.org/markup-compatibility/2006" xmlns:p14="http://schemas.microsoft.com/office/powerpoint/2010/main">
    <mc:Choice Requires="p14">
      <p:transition spd="slow" p14:dur="2000" advTm="72093"/>
    </mc:Choice>
    <mc:Fallback xmlns="">
      <p:transition spd="slow" advTm="7209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extLst>
    <p:ext uri="{6950BFC3-D8DA-4A85-94F7-54DA5524770B}">
      <p188:commentRel xmlns:p188="http://schemas.microsoft.com/office/powerpoint/2018/8/main" r:id="rId4"/>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2B3A5-72F3-B4D8-A491-2EB8FF156BF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48359E4-886C-387C-F75F-59E848C87292}"/>
              </a:ext>
            </a:extLst>
          </p:cNvPr>
          <p:cNvSpPr>
            <a:spLocks noGrp="1"/>
          </p:cNvSpPr>
          <p:nvPr>
            <p:ph type="body" sz="quarter" idx="11"/>
          </p:nvPr>
        </p:nvSpPr>
        <p:spPr/>
        <p:txBody>
          <a:bodyPr/>
          <a:lstStyle/>
          <a:p>
            <a:endParaRPr lang="en-US"/>
          </a:p>
        </p:txBody>
      </p:sp>
      <p:sp>
        <p:nvSpPr>
          <p:cNvPr id="3" name="Title 6">
            <a:extLst>
              <a:ext uri="{FF2B5EF4-FFF2-40B4-BE49-F238E27FC236}">
                <a16:creationId xmlns:a16="http://schemas.microsoft.com/office/drawing/2014/main" id="{FDFEC68D-BD0C-AAE3-00AB-6766C46452AF}"/>
              </a:ext>
            </a:extLst>
          </p:cNvPr>
          <p:cNvSpPr txBox="1">
            <a:spLocks/>
          </p:cNvSpPr>
          <p:nvPr/>
        </p:nvSpPr>
        <p:spPr>
          <a:xfrm>
            <a:off x="268617" y="291980"/>
            <a:ext cx="11500848" cy="1223964"/>
          </a:xfrm>
          <a:prstGeom prst="rect">
            <a:avLst/>
          </a:prstGeom>
        </p:spPr>
        <p:txBody>
          <a:bodyPr>
            <a:normAutofit/>
          </a:bodyPr>
          <a:lstStyle>
            <a:lvl1pPr algn="l" defTabSz="914400" rtl="0" eaLnBrk="1" latinLnBrk="0" hangingPunct="1">
              <a:lnSpc>
                <a:spcPct val="90000"/>
              </a:lnSpc>
              <a:spcBef>
                <a:spcPct val="0"/>
              </a:spcBef>
              <a:buNone/>
              <a:defRPr sz="3600" b="1" kern="1200">
                <a:solidFill>
                  <a:schemeClr val="accent1"/>
                </a:solidFill>
                <a:latin typeface="+mj-lt"/>
                <a:ea typeface="+mj-ea"/>
                <a:cs typeface="+mj-cs"/>
              </a:defRPr>
            </a:lvl1pPr>
          </a:lstStyle>
          <a:p>
            <a:r>
              <a:rPr lang="en-US" dirty="0">
                <a:ea typeface="Lato" panose="020F0502020204030203" pitchFamily="34" charset="0"/>
                <a:cs typeface="Lato" panose="020F0502020204030203" pitchFamily="34" charset="0"/>
              </a:rPr>
              <a:t>Targeting rapidly cycling receptors induces more potent mRNA delivery to resting CD4+ T cells</a:t>
            </a:r>
          </a:p>
        </p:txBody>
      </p:sp>
      <p:grpSp>
        <p:nvGrpSpPr>
          <p:cNvPr id="17" name="Group 16">
            <a:extLst>
              <a:ext uri="{FF2B5EF4-FFF2-40B4-BE49-F238E27FC236}">
                <a16:creationId xmlns:a16="http://schemas.microsoft.com/office/drawing/2014/main" id="{1FCA878E-C477-4213-F9BC-3CE72A6F343F}"/>
              </a:ext>
            </a:extLst>
          </p:cNvPr>
          <p:cNvGrpSpPr/>
          <p:nvPr/>
        </p:nvGrpSpPr>
        <p:grpSpPr>
          <a:xfrm>
            <a:off x="5024825" y="1846383"/>
            <a:ext cx="5697809" cy="4229336"/>
            <a:chOff x="5024825" y="1846383"/>
            <a:chExt cx="5697809" cy="4229336"/>
          </a:xfrm>
        </p:grpSpPr>
        <p:sp>
          <p:nvSpPr>
            <p:cNvPr id="8" name="TextBox 7">
              <a:extLst>
                <a:ext uri="{FF2B5EF4-FFF2-40B4-BE49-F238E27FC236}">
                  <a16:creationId xmlns:a16="http://schemas.microsoft.com/office/drawing/2014/main" id="{7533377D-358F-80EC-B1EF-C013000C06D0}"/>
                </a:ext>
              </a:extLst>
            </p:cNvPr>
            <p:cNvSpPr txBox="1"/>
            <p:nvPr/>
          </p:nvSpPr>
          <p:spPr>
            <a:xfrm>
              <a:off x="5488000" y="5798720"/>
              <a:ext cx="3834336" cy="276999"/>
            </a:xfrm>
            <a:prstGeom prst="rect">
              <a:avLst/>
            </a:prstGeom>
            <a:noFill/>
            <a:ln w="38100">
              <a:noFill/>
            </a:ln>
          </p:spPr>
          <p:txBody>
            <a:bodyPr wrap="square" rtlCol="0">
              <a:spAutoFit/>
            </a:bodyPr>
            <a:lstStyle/>
            <a:p>
              <a:r>
                <a:rPr lang="en-US" sz="1200" dirty="0" err="1"/>
                <a:t>mean±SEM</a:t>
              </a:r>
              <a:r>
                <a:rPr lang="en-US" sz="1200" dirty="0"/>
                <a:t> of n=4 donors. 1E5 cells per condition. </a:t>
              </a:r>
            </a:p>
          </p:txBody>
        </p:sp>
        <p:grpSp>
          <p:nvGrpSpPr>
            <p:cNvPr id="15" name="Group 14">
              <a:extLst>
                <a:ext uri="{FF2B5EF4-FFF2-40B4-BE49-F238E27FC236}">
                  <a16:creationId xmlns:a16="http://schemas.microsoft.com/office/drawing/2014/main" id="{83FE673E-10D5-CBAF-BB2C-307959B29AE4}"/>
                </a:ext>
              </a:extLst>
            </p:cNvPr>
            <p:cNvGrpSpPr/>
            <p:nvPr/>
          </p:nvGrpSpPr>
          <p:grpSpPr>
            <a:xfrm>
              <a:off x="5024825" y="1846383"/>
              <a:ext cx="5697809" cy="3753299"/>
              <a:chOff x="5024825" y="1846383"/>
              <a:chExt cx="5697809" cy="3753299"/>
            </a:xfrm>
          </p:grpSpPr>
          <p:pic>
            <p:nvPicPr>
              <p:cNvPr id="12" name="Picture 11">
                <a:extLst>
                  <a:ext uri="{FF2B5EF4-FFF2-40B4-BE49-F238E27FC236}">
                    <a16:creationId xmlns:a16="http://schemas.microsoft.com/office/drawing/2014/main" id="{75985254-46AE-8DC0-E3A0-3576765E9566}"/>
                  </a:ext>
                </a:extLst>
              </p:cNvPr>
              <p:cNvPicPr>
                <a:picLocks noChangeAspect="1"/>
              </p:cNvPicPr>
              <p:nvPr/>
            </p:nvPicPr>
            <p:blipFill>
              <a:blip r:embed="rId3">
                <a:extLst>
                  <a:ext uri="{28A0092B-C50C-407E-A947-70E740481C1C}">
                    <a14:useLocalDpi xmlns:a14="http://schemas.microsoft.com/office/drawing/2010/main" val="0"/>
                  </a:ext>
                </a:extLst>
              </a:blip>
              <a:srcRect l="1886" b="8395"/>
              <a:stretch>
                <a:fillRect/>
              </a:stretch>
            </p:blipFill>
            <p:spPr>
              <a:xfrm>
                <a:off x="5024825" y="2332765"/>
                <a:ext cx="5697809" cy="3266917"/>
              </a:xfrm>
              <a:prstGeom prst="rect">
                <a:avLst/>
              </a:prstGeom>
            </p:spPr>
          </p:pic>
          <p:cxnSp>
            <p:nvCxnSpPr>
              <p:cNvPr id="7" name="Straight Connector 6">
                <a:extLst>
                  <a:ext uri="{FF2B5EF4-FFF2-40B4-BE49-F238E27FC236}">
                    <a16:creationId xmlns:a16="http://schemas.microsoft.com/office/drawing/2014/main" id="{692623C9-ACD4-DF79-D69F-3B308E81DC3F}"/>
                  </a:ext>
                </a:extLst>
              </p:cNvPr>
              <p:cNvCxnSpPr>
                <a:cxnSpLocks/>
              </p:cNvCxnSpPr>
              <p:nvPr/>
            </p:nvCxnSpPr>
            <p:spPr>
              <a:xfrm>
                <a:off x="5800820" y="2133726"/>
                <a:ext cx="2731280" cy="0"/>
              </a:xfrm>
              <a:prstGeom prst="line">
                <a:avLst/>
              </a:prstGeom>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05649734-604B-0885-EE8F-2BCE6D7B3CF3}"/>
                  </a:ext>
                </a:extLst>
              </p:cNvPr>
              <p:cNvSpPr txBox="1"/>
              <p:nvPr/>
            </p:nvSpPr>
            <p:spPr>
              <a:xfrm>
                <a:off x="6438254" y="1846383"/>
                <a:ext cx="1657782" cy="646331"/>
              </a:xfrm>
              <a:prstGeom prst="rect">
                <a:avLst/>
              </a:prstGeom>
              <a:solidFill>
                <a:schemeClr val="bg1"/>
              </a:solidFill>
            </p:spPr>
            <p:txBody>
              <a:bodyPr wrap="square" rtlCol="0">
                <a:spAutoFit/>
              </a:bodyPr>
              <a:lstStyle/>
              <a:p>
                <a:pPr algn="ctr"/>
                <a:r>
                  <a:rPr lang="en-US" b="1" dirty="0">
                    <a:latin typeface="Arial" panose="020B0604020202020204" pitchFamily="34" charset="0"/>
                    <a:cs typeface="Arial" panose="020B0604020202020204" pitchFamily="34" charset="0"/>
                  </a:rPr>
                  <a:t>Transfection efficiency</a:t>
                </a:r>
              </a:p>
            </p:txBody>
          </p:sp>
        </p:grpSp>
      </p:grpSp>
      <p:sp>
        <p:nvSpPr>
          <p:cNvPr id="6" name="TextBox 5">
            <a:extLst>
              <a:ext uri="{FF2B5EF4-FFF2-40B4-BE49-F238E27FC236}">
                <a16:creationId xmlns:a16="http://schemas.microsoft.com/office/drawing/2014/main" id="{7CBF105F-0F0D-FFB2-98C9-86127B36B5CE}"/>
              </a:ext>
            </a:extLst>
          </p:cNvPr>
          <p:cNvSpPr txBox="1"/>
          <p:nvPr/>
        </p:nvSpPr>
        <p:spPr>
          <a:xfrm>
            <a:off x="9666696" y="6581001"/>
            <a:ext cx="2415255" cy="276999"/>
          </a:xfrm>
          <a:prstGeom prst="rect">
            <a:avLst/>
          </a:prstGeom>
          <a:noFill/>
        </p:spPr>
        <p:txBody>
          <a:bodyPr wrap="square">
            <a:spAutoFit/>
          </a:bodyPr>
          <a:lstStyle/>
          <a:p>
            <a:r>
              <a:rPr lang="en-AU" sz="1200" dirty="0" err="1"/>
              <a:t>Cevaal,et</a:t>
            </a:r>
            <a:r>
              <a:rPr lang="en-AU" sz="1200" dirty="0"/>
              <a:t> al., </a:t>
            </a:r>
            <a:r>
              <a:rPr lang="en-AU" sz="1200" i="1" dirty="0"/>
              <a:t>Nat Commun</a:t>
            </a:r>
            <a:r>
              <a:rPr lang="en-AU" sz="1200" dirty="0"/>
              <a:t> 2026</a:t>
            </a:r>
          </a:p>
        </p:txBody>
      </p:sp>
      <p:grpSp>
        <p:nvGrpSpPr>
          <p:cNvPr id="11" name="Group 10">
            <a:extLst>
              <a:ext uri="{FF2B5EF4-FFF2-40B4-BE49-F238E27FC236}">
                <a16:creationId xmlns:a16="http://schemas.microsoft.com/office/drawing/2014/main" id="{D47AB807-9565-CFDE-DACB-C0FFEA3A68B9}"/>
              </a:ext>
            </a:extLst>
          </p:cNvPr>
          <p:cNvGrpSpPr/>
          <p:nvPr/>
        </p:nvGrpSpPr>
        <p:grpSpPr>
          <a:xfrm>
            <a:off x="782839" y="1673111"/>
            <a:ext cx="3264832" cy="4826556"/>
            <a:chOff x="738997" y="1556489"/>
            <a:chExt cx="3515160" cy="5200014"/>
          </a:xfrm>
        </p:grpSpPr>
        <p:pic>
          <p:nvPicPr>
            <p:cNvPr id="16" name="Picture 15">
              <a:extLst>
                <a:ext uri="{FF2B5EF4-FFF2-40B4-BE49-F238E27FC236}">
                  <a16:creationId xmlns:a16="http://schemas.microsoft.com/office/drawing/2014/main" id="{54AAC57C-E146-2D2E-C408-841F66E035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38997" y="1556489"/>
              <a:ext cx="3515160" cy="5200014"/>
            </a:xfrm>
            <a:prstGeom prst="rect">
              <a:avLst/>
            </a:prstGeom>
          </p:spPr>
        </p:pic>
        <p:sp>
          <p:nvSpPr>
            <p:cNvPr id="10" name="TextBox 9">
              <a:extLst>
                <a:ext uri="{FF2B5EF4-FFF2-40B4-BE49-F238E27FC236}">
                  <a16:creationId xmlns:a16="http://schemas.microsoft.com/office/drawing/2014/main" id="{5C546DD4-487D-C1BF-29D6-3588C3E123CA}"/>
                </a:ext>
              </a:extLst>
            </p:cNvPr>
            <p:cNvSpPr txBox="1"/>
            <p:nvPr/>
          </p:nvSpPr>
          <p:spPr>
            <a:xfrm>
              <a:off x="1083080" y="5163011"/>
              <a:ext cx="506549" cy="215444"/>
            </a:xfrm>
            <a:prstGeom prst="rect">
              <a:avLst/>
            </a:prstGeom>
            <a:solidFill>
              <a:schemeClr val="bg1"/>
            </a:solidFill>
          </p:spPr>
          <p:txBody>
            <a:bodyPr wrap="none" lIns="0" tIns="0" rIns="0" bIns="0" rtlCol="0">
              <a:spAutoFit/>
            </a:bodyPr>
            <a:lstStyle/>
            <a:p>
              <a:pPr algn="l"/>
              <a:r>
                <a:rPr lang="en-AU" sz="1400" dirty="0">
                  <a:latin typeface="Arial" panose="020B0604020202020204" pitchFamily="34" charset="0"/>
                  <a:cs typeface="Arial" panose="020B0604020202020204" pitchFamily="34" charset="0"/>
                </a:rPr>
                <a:t>1 hour</a:t>
              </a:r>
            </a:p>
          </p:txBody>
        </p:sp>
      </p:grpSp>
      <p:sp>
        <p:nvSpPr>
          <p:cNvPr id="13" name="TextBox 12">
            <a:extLst>
              <a:ext uri="{FF2B5EF4-FFF2-40B4-BE49-F238E27FC236}">
                <a16:creationId xmlns:a16="http://schemas.microsoft.com/office/drawing/2014/main" id="{8F1CE296-94BA-BCA8-A3C7-18E89382D373}"/>
              </a:ext>
            </a:extLst>
          </p:cNvPr>
          <p:cNvSpPr txBox="1"/>
          <p:nvPr/>
        </p:nvSpPr>
        <p:spPr>
          <a:xfrm>
            <a:off x="0" y="6566020"/>
            <a:ext cx="7004482" cy="276999"/>
          </a:xfrm>
          <a:prstGeom prst="rect">
            <a:avLst/>
          </a:prstGeom>
          <a:noFill/>
        </p:spPr>
        <p:txBody>
          <a:bodyPr wrap="square">
            <a:spAutoFit/>
          </a:bodyPr>
          <a:lstStyle/>
          <a:p>
            <a:r>
              <a:rPr lang="en-AU" sz="1200" dirty="0"/>
              <a:t>LNP = SM-102, DSPC, cholesterol, nanobody -DSPE-Peg 2000; Chen Nanotech 2025</a:t>
            </a:r>
          </a:p>
        </p:txBody>
      </p:sp>
    </p:spTree>
    <p:extLst>
      <p:ext uri="{BB962C8B-B14F-4D97-AF65-F5344CB8AC3E}">
        <p14:creationId xmlns:p14="http://schemas.microsoft.com/office/powerpoint/2010/main" val="14292778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70A1ED-85B3-AD03-AE58-2B967960CD21}"/>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0BC9D337-A969-EFDA-B58D-C96AA320251F}"/>
              </a:ext>
            </a:extLst>
          </p:cNvPr>
          <p:cNvSpPr>
            <a:spLocks noGrp="1"/>
          </p:cNvSpPr>
          <p:nvPr>
            <p:ph type="body" sz="quarter" idx="13"/>
          </p:nvPr>
        </p:nvSpPr>
        <p:spPr>
          <a:xfrm>
            <a:off x="371475" y="396875"/>
            <a:ext cx="11537496" cy="868363"/>
          </a:xfrm>
        </p:spPr>
        <p:txBody>
          <a:bodyPr/>
          <a:lstStyle/>
          <a:p>
            <a:r>
              <a:rPr lang="en-US" dirty="0"/>
              <a:t>mRNA expression in </a:t>
            </a:r>
            <a:r>
              <a:rPr lang="en-US" i="1" dirty="0"/>
              <a:t>in vivo</a:t>
            </a:r>
            <a:r>
              <a:rPr lang="en-US" dirty="0"/>
              <a:t> in blood and spleen</a:t>
            </a:r>
            <a:endParaRPr lang="en-US" i="1" dirty="0"/>
          </a:p>
        </p:txBody>
      </p:sp>
      <p:pic>
        <p:nvPicPr>
          <p:cNvPr id="6" name="Picture 5">
            <a:extLst>
              <a:ext uri="{FF2B5EF4-FFF2-40B4-BE49-F238E27FC236}">
                <a16:creationId xmlns:a16="http://schemas.microsoft.com/office/drawing/2014/main" id="{8A9A21C7-1A3D-C703-BBFD-F17067B1AFF7}"/>
              </a:ext>
            </a:extLst>
          </p:cNvPr>
          <p:cNvPicPr>
            <a:picLocks noChangeAspect="1"/>
          </p:cNvPicPr>
          <p:nvPr>
            <p:custDataLst>
              <p:tags r:id="rId1"/>
            </p:custDataLst>
          </p:nvPr>
        </p:nvPicPr>
        <p:blipFill rotWithShape="1">
          <a:blip r:embed="rId3"/>
          <a:srcRect l="67455" t="275" r="240" b="-275"/>
          <a:stretch/>
        </p:blipFill>
        <p:spPr>
          <a:xfrm>
            <a:off x="278301" y="1951265"/>
            <a:ext cx="2771542" cy="3251093"/>
          </a:xfrm>
          <a:prstGeom prst="rect">
            <a:avLst/>
          </a:prstGeom>
        </p:spPr>
      </p:pic>
      <p:sp>
        <p:nvSpPr>
          <p:cNvPr id="13" name="TextBox 12">
            <a:extLst>
              <a:ext uri="{FF2B5EF4-FFF2-40B4-BE49-F238E27FC236}">
                <a16:creationId xmlns:a16="http://schemas.microsoft.com/office/drawing/2014/main" id="{9D3C78C1-6202-B3EC-27EB-91ED28756D05}"/>
              </a:ext>
            </a:extLst>
          </p:cNvPr>
          <p:cNvSpPr txBox="1"/>
          <p:nvPr/>
        </p:nvSpPr>
        <p:spPr>
          <a:xfrm>
            <a:off x="533475" y="6560582"/>
            <a:ext cx="1518044" cy="184666"/>
          </a:xfrm>
          <a:prstGeom prst="rect">
            <a:avLst/>
          </a:prstGeom>
          <a:noFill/>
        </p:spPr>
        <p:txBody>
          <a:bodyPr wrap="none" lIns="0" tIns="0" rIns="0" bIns="0" rtlCol="0">
            <a:spAutoFit/>
          </a:bodyPr>
          <a:lstStyle/>
          <a:p>
            <a:pPr algn="l"/>
            <a:r>
              <a:rPr lang="en-US" sz="1200" dirty="0"/>
              <a:t>n=3-4 mice per group</a:t>
            </a:r>
          </a:p>
        </p:txBody>
      </p:sp>
      <p:sp>
        <p:nvSpPr>
          <p:cNvPr id="3" name="TextBox 2">
            <a:extLst>
              <a:ext uri="{FF2B5EF4-FFF2-40B4-BE49-F238E27FC236}">
                <a16:creationId xmlns:a16="http://schemas.microsoft.com/office/drawing/2014/main" id="{948DCAA9-7C91-FF7A-85F2-FE91DB9EF9B2}"/>
              </a:ext>
            </a:extLst>
          </p:cNvPr>
          <p:cNvSpPr txBox="1"/>
          <p:nvPr/>
        </p:nvSpPr>
        <p:spPr>
          <a:xfrm>
            <a:off x="994268" y="5202358"/>
            <a:ext cx="1423467" cy="646331"/>
          </a:xfrm>
          <a:prstGeom prst="rect">
            <a:avLst/>
          </a:prstGeom>
          <a:noFill/>
        </p:spPr>
        <p:txBody>
          <a:bodyPr wrap="none" lIns="0" tIns="0" rIns="0" bIns="0" rtlCol="0">
            <a:spAutoFit/>
          </a:bodyPr>
          <a:lstStyle/>
          <a:p>
            <a:pPr algn="ctr"/>
            <a:r>
              <a:rPr lang="en-US" sz="1400" dirty="0" err="1"/>
              <a:t>i.v.</a:t>
            </a:r>
            <a:r>
              <a:rPr lang="en-US" sz="1400" dirty="0"/>
              <a:t> administration</a:t>
            </a:r>
          </a:p>
          <a:p>
            <a:pPr algn="ctr"/>
            <a:r>
              <a:rPr lang="en-US" sz="1400" dirty="0"/>
              <a:t>16 </a:t>
            </a:r>
            <a:r>
              <a:rPr lang="en-US" sz="1400" dirty="0" err="1"/>
              <a:t>hr</a:t>
            </a:r>
            <a:r>
              <a:rPr lang="en-US" sz="1400" dirty="0"/>
              <a:t> treatment</a:t>
            </a:r>
          </a:p>
          <a:p>
            <a:pPr algn="ctr"/>
            <a:r>
              <a:rPr lang="en-US" sz="1400" dirty="0"/>
              <a:t>0.5 mg/kg</a:t>
            </a:r>
          </a:p>
        </p:txBody>
      </p:sp>
      <p:grpSp>
        <p:nvGrpSpPr>
          <p:cNvPr id="5" name="Group 4">
            <a:extLst>
              <a:ext uri="{FF2B5EF4-FFF2-40B4-BE49-F238E27FC236}">
                <a16:creationId xmlns:a16="http://schemas.microsoft.com/office/drawing/2014/main" id="{9DFEBE70-ECD7-992C-81E0-4EEAE7B53369}"/>
              </a:ext>
            </a:extLst>
          </p:cNvPr>
          <p:cNvGrpSpPr/>
          <p:nvPr/>
        </p:nvGrpSpPr>
        <p:grpSpPr>
          <a:xfrm>
            <a:off x="3284898" y="1655919"/>
            <a:ext cx="8907102" cy="2711125"/>
            <a:chOff x="3284898" y="1489157"/>
            <a:chExt cx="8907102" cy="2711125"/>
          </a:xfrm>
        </p:grpSpPr>
        <p:grpSp>
          <p:nvGrpSpPr>
            <p:cNvPr id="7" name="Group 6">
              <a:extLst>
                <a:ext uri="{FF2B5EF4-FFF2-40B4-BE49-F238E27FC236}">
                  <a16:creationId xmlns:a16="http://schemas.microsoft.com/office/drawing/2014/main" id="{B3D22975-60B2-DEE3-828A-DAF49235AF82}"/>
                </a:ext>
              </a:extLst>
            </p:cNvPr>
            <p:cNvGrpSpPr/>
            <p:nvPr/>
          </p:nvGrpSpPr>
          <p:grpSpPr>
            <a:xfrm>
              <a:off x="3284898" y="1567543"/>
              <a:ext cx="8907102" cy="2325413"/>
              <a:chOff x="3284898" y="1567543"/>
              <a:chExt cx="8907102" cy="2325413"/>
            </a:xfrm>
          </p:grpSpPr>
          <p:sp>
            <p:nvSpPr>
              <p:cNvPr id="22" name="TextBox 21">
                <a:extLst>
                  <a:ext uri="{FF2B5EF4-FFF2-40B4-BE49-F238E27FC236}">
                    <a16:creationId xmlns:a16="http://schemas.microsoft.com/office/drawing/2014/main" id="{6369F0CD-9C73-09E4-93B9-4D9B9CE60D6B}"/>
                  </a:ext>
                </a:extLst>
              </p:cNvPr>
              <p:cNvSpPr txBox="1"/>
              <p:nvPr/>
            </p:nvSpPr>
            <p:spPr>
              <a:xfrm rot="16200000">
                <a:off x="3113857" y="2651629"/>
                <a:ext cx="588303" cy="246221"/>
              </a:xfrm>
              <a:prstGeom prst="rect">
                <a:avLst/>
              </a:prstGeom>
              <a:noFill/>
            </p:spPr>
            <p:txBody>
              <a:bodyPr wrap="none" lIns="0" tIns="0" rIns="0" bIns="0" rtlCol="0">
                <a:spAutoFit/>
              </a:bodyPr>
              <a:lstStyle/>
              <a:p>
                <a:pPr algn="l"/>
                <a:r>
                  <a:rPr lang="en-US" sz="1600" b="1" dirty="0"/>
                  <a:t>Blood</a:t>
                </a:r>
              </a:p>
            </p:txBody>
          </p:sp>
          <p:pic>
            <p:nvPicPr>
              <p:cNvPr id="23" name="Picture 22">
                <a:extLst>
                  <a:ext uri="{FF2B5EF4-FFF2-40B4-BE49-F238E27FC236}">
                    <a16:creationId xmlns:a16="http://schemas.microsoft.com/office/drawing/2014/main" id="{03A15F09-F539-56AB-AC23-5F2A64886BFE}"/>
                  </a:ext>
                </a:extLst>
              </p:cNvPr>
              <p:cNvPicPr>
                <a:picLocks noChangeAspect="1"/>
              </p:cNvPicPr>
              <p:nvPr/>
            </p:nvPicPr>
            <p:blipFill rotWithShape="1">
              <a:blip r:embed="rId4"/>
              <a:srcRect t="1196" b="69779"/>
              <a:stretch>
                <a:fillRect/>
              </a:stretch>
            </p:blipFill>
            <p:spPr bwMode="auto">
              <a:xfrm>
                <a:off x="3651504" y="1656525"/>
                <a:ext cx="8540496" cy="2236431"/>
              </a:xfrm>
              <a:prstGeom prst="rect">
                <a:avLst/>
              </a:prstGeom>
              <a:ln>
                <a:noFill/>
              </a:ln>
              <a:extLst>
                <a:ext uri="{53640926-AAD7-44D8-BBD7-CCE9431645EC}">
                  <a14:shadowObscured xmlns:a14="http://schemas.microsoft.com/office/drawing/2010/main"/>
                </a:ext>
              </a:extLst>
            </p:spPr>
          </p:pic>
          <p:sp>
            <p:nvSpPr>
              <p:cNvPr id="24" name="Rectangle 23">
                <a:extLst>
                  <a:ext uri="{FF2B5EF4-FFF2-40B4-BE49-F238E27FC236}">
                    <a16:creationId xmlns:a16="http://schemas.microsoft.com/office/drawing/2014/main" id="{D104E2E3-5A82-4064-E30F-1177F5E580B4}"/>
                  </a:ext>
                </a:extLst>
              </p:cNvPr>
              <p:cNvSpPr/>
              <p:nvPr/>
            </p:nvSpPr>
            <p:spPr>
              <a:xfrm>
                <a:off x="3651504" y="1567543"/>
                <a:ext cx="648353" cy="19594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8" name="Group 7">
              <a:extLst>
                <a:ext uri="{FF2B5EF4-FFF2-40B4-BE49-F238E27FC236}">
                  <a16:creationId xmlns:a16="http://schemas.microsoft.com/office/drawing/2014/main" id="{C7713168-01CD-7778-7921-E0343F5883DE}"/>
                </a:ext>
              </a:extLst>
            </p:cNvPr>
            <p:cNvGrpSpPr/>
            <p:nvPr/>
          </p:nvGrpSpPr>
          <p:grpSpPr>
            <a:xfrm>
              <a:off x="4434053" y="1489157"/>
              <a:ext cx="6866211" cy="421260"/>
              <a:chOff x="4434053" y="1489157"/>
              <a:chExt cx="6866211" cy="421260"/>
            </a:xfrm>
            <a:solidFill>
              <a:schemeClr val="bg1"/>
            </a:solidFill>
          </p:grpSpPr>
          <p:sp>
            <p:nvSpPr>
              <p:cNvPr id="18" name="TextBox 17">
                <a:extLst>
                  <a:ext uri="{FF2B5EF4-FFF2-40B4-BE49-F238E27FC236}">
                    <a16:creationId xmlns:a16="http://schemas.microsoft.com/office/drawing/2014/main" id="{0CC1AFA1-78C6-BE5C-802E-09B97B87DA52}"/>
                  </a:ext>
                </a:extLst>
              </p:cNvPr>
              <p:cNvSpPr txBox="1"/>
              <p:nvPr/>
            </p:nvSpPr>
            <p:spPr>
              <a:xfrm>
                <a:off x="4434053" y="1541085"/>
                <a:ext cx="851515" cy="369332"/>
              </a:xfrm>
              <a:prstGeom prst="rect">
                <a:avLst/>
              </a:prstGeom>
              <a:grpFill/>
            </p:spPr>
            <p:txBody>
              <a:bodyPr wrap="none" rtlCol="0">
                <a:spAutoFit/>
              </a:bodyPr>
              <a:lstStyle/>
              <a:p>
                <a:r>
                  <a:rPr lang="en-US" dirty="0"/>
                  <a:t>Naked</a:t>
                </a:r>
                <a:endParaRPr lang="en-AU" dirty="0"/>
              </a:p>
            </p:txBody>
          </p:sp>
          <p:sp>
            <p:nvSpPr>
              <p:cNvPr id="19" name="TextBox 18">
                <a:extLst>
                  <a:ext uri="{FF2B5EF4-FFF2-40B4-BE49-F238E27FC236}">
                    <a16:creationId xmlns:a16="http://schemas.microsoft.com/office/drawing/2014/main" id="{696BA228-F051-0CED-090B-5878E889660B}"/>
                  </a:ext>
                </a:extLst>
              </p:cNvPr>
              <p:cNvSpPr txBox="1"/>
              <p:nvPr/>
            </p:nvSpPr>
            <p:spPr>
              <a:xfrm>
                <a:off x="6463936" y="1496594"/>
                <a:ext cx="915635" cy="369332"/>
              </a:xfrm>
              <a:prstGeom prst="rect">
                <a:avLst/>
              </a:prstGeom>
              <a:grpFill/>
            </p:spPr>
            <p:txBody>
              <a:bodyPr wrap="none" rtlCol="0">
                <a:spAutoFit/>
              </a:bodyPr>
              <a:lstStyle/>
              <a:p>
                <a:r>
                  <a:rPr lang="en-US" dirty="0"/>
                  <a:t>isotype</a:t>
                </a:r>
                <a:endParaRPr lang="en-AU" dirty="0"/>
              </a:p>
            </p:txBody>
          </p:sp>
          <p:sp>
            <p:nvSpPr>
              <p:cNvPr id="20" name="TextBox 19">
                <a:extLst>
                  <a:ext uri="{FF2B5EF4-FFF2-40B4-BE49-F238E27FC236}">
                    <a16:creationId xmlns:a16="http://schemas.microsoft.com/office/drawing/2014/main" id="{78E7A3BA-C26D-5CC0-5F94-DDB7FAE57EBB}"/>
                  </a:ext>
                </a:extLst>
              </p:cNvPr>
              <p:cNvSpPr txBox="1"/>
              <p:nvPr/>
            </p:nvSpPr>
            <p:spPr>
              <a:xfrm>
                <a:off x="8557939" y="1489157"/>
                <a:ext cx="646331" cy="369332"/>
              </a:xfrm>
              <a:prstGeom prst="rect">
                <a:avLst/>
              </a:prstGeom>
              <a:grpFill/>
            </p:spPr>
            <p:txBody>
              <a:bodyPr wrap="none" rtlCol="0">
                <a:spAutoFit/>
              </a:bodyPr>
              <a:lstStyle/>
              <a:p>
                <a:r>
                  <a:rPr lang="en-US" dirty="0"/>
                  <a:t>CD2</a:t>
                </a:r>
                <a:endParaRPr lang="en-AU" dirty="0"/>
              </a:p>
            </p:txBody>
          </p:sp>
          <p:sp>
            <p:nvSpPr>
              <p:cNvPr id="21" name="TextBox 20">
                <a:extLst>
                  <a:ext uri="{FF2B5EF4-FFF2-40B4-BE49-F238E27FC236}">
                    <a16:creationId xmlns:a16="http://schemas.microsoft.com/office/drawing/2014/main" id="{BE994B33-86AB-4FBB-3E21-313336548442}"/>
                  </a:ext>
                </a:extLst>
              </p:cNvPr>
              <p:cNvSpPr txBox="1"/>
              <p:nvPr/>
            </p:nvSpPr>
            <p:spPr>
              <a:xfrm>
                <a:off x="10653933" y="1513901"/>
                <a:ext cx="646331" cy="369332"/>
              </a:xfrm>
              <a:prstGeom prst="rect">
                <a:avLst/>
              </a:prstGeom>
              <a:grpFill/>
            </p:spPr>
            <p:txBody>
              <a:bodyPr wrap="none" rtlCol="0">
                <a:spAutoFit/>
              </a:bodyPr>
              <a:lstStyle/>
              <a:p>
                <a:r>
                  <a:rPr lang="en-US" dirty="0"/>
                  <a:t>CD7</a:t>
                </a:r>
                <a:endParaRPr lang="en-AU" dirty="0"/>
              </a:p>
            </p:txBody>
          </p:sp>
        </p:grpSp>
        <p:sp>
          <p:nvSpPr>
            <p:cNvPr id="10" name="TextBox 9">
              <a:extLst>
                <a:ext uri="{FF2B5EF4-FFF2-40B4-BE49-F238E27FC236}">
                  <a16:creationId xmlns:a16="http://schemas.microsoft.com/office/drawing/2014/main" id="{49F3D141-94B6-50DE-FCCB-9696659DED12}"/>
                </a:ext>
              </a:extLst>
            </p:cNvPr>
            <p:cNvSpPr txBox="1"/>
            <p:nvPr/>
          </p:nvSpPr>
          <p:spPr>
            <a:xfrm rot="16200000">
              <a:off x="3175258" y="2647145"/>
              <a:ext cx="1051891" cy="307777"/>
            </a:xfrm>
            <a:prstGeom prst="rect">
              <a:avLst/>
            </a:prstGeom>
            <a:solidFill>
              <a:schemeClr val="bg1"/>
            </a:solidFill>
          </p:spPr>
          <p:txBody>
            <a:bodyPr wrap="none" rtlCol="0">
              <a:spAutoFit/>
            </a:bodyPr>
            <a:lstStyle/>
            <a:p>
              <a:r>
                <a:rPr lang="en-US" sz="1400" dirty="0"/>
                <a:t>%</a:t>
              </a:r>
              <a:r>
                <a:rPr lang="en-US" sz="1400" dirty="0" err="1"/>
                <a:t>mScarlet</a:t>
              </a:r>
              <a:endParaRPr lang="en-AU" sz="1400" dirty="0"/>
            </a:p>
          </p:txBody>
        </p:sp>
        <p:sp>
          <p:nvSpPr>
            <p:cNvPr id="11" name="Rectangle 10">
              <a:extLst>
                <a:ext uri="{FF2B5EF4-FFF2-40B4-BE49-F238E27FC236}">
                  <a16:creationId xmlns:a16="http://schemas.microsoft.com/office/drawing/2014/main" id="{CB5C0BF4-E82D-1390-AE0E-FB2328D39D6F}"/>
                </a:ext>
              </a:extLst>
            </p:cNvPr>
            <p:cNvSpPr/>
            <p:nvPr/>
          </p:nvSpPr>
          <p:spPr>
            <a:xfrm>
              <a:off x="5755907" y="1541085"/>
              <a:ext cx="182880" cy="2224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F310C251-A07B-7CBF-64A0-87FB267EED19}"/>
                </a:ext>
              </a:extLst>
            </p:cNvPr>
            <p:cNvSpPr/>
            <p:nvPr/>
          </p:nvSpPr>
          <p:spPr>
            <a:xfrm>
              <a:off x="7813280" y="1557491"/>
              <a:ext cx="182880" cy="2224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Rectangle 15">
              <a:extLst>
                <a:ext uri="{FF2B5EF4-FFF2-40B4-BE49-F238E27FC236}">
                  <a16:creationId xmlns:a16="http://schemas.microsoft.com/office/drawing/2014/main" id="{A793722C-DF64-AD15-D47A-414284722820}"/>
                </a:ext>
              </a:extLst>
            </p:cNvPr>
            <p:cNvSpPr/>
            <p:nvPr/>
          </p:nvSpPr>
          <p:spPr>
            <a:xfrm>
              <a:off x="9860200" y="1604242"/>
              <a:ext cx="182880" cy="2224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Rectangle 16">
              <a:extLst>
                <a:ext uri="{FF2B5EF4-FFF2-40B4-BE49-F238E27FC236}">
                  <a16:creationId xmlns:a16="http://schemas.microsoft.com/office/drawing/2014/main" id="{0B75A8A9-33C8-FF8D-0B37-ED7095C29B9B}"/>
                </a:ext>
              </a:extLst>
            </p:cNvPr>
            <p:cNvSpPr/>
            <p:nvPr/>
          </p:nvSpPr>
          <p:spPr>
            <a:xfrm>
              <a:off x="5666393" y="3977881"/>
              <a:ext cx="182880" cy="2224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25" name="Group 24">
            <a:extLst>
              <a:ext uri="{FF2B5EF4-FFF2-40B4-BE49-F238E27FC236}">
                <a16:creationId xmlns:a16="http://schemas.microsoft.com/office/drawing/2014/main" id="{5D6F88B8-E05D-2353-CEB1-B4F02A205F5A}"/>
              </a:ext>
            </a:extLst>
          </p:cNvPr>
          <p:cNvGrpSpPr/>
          <p:nvPr/>
        </p:nvGrpSpPr>
        <p:grpSpPr>
          <a:xfrm>
            <a:off x="3242801" y="4160815"/>
            <a:ext cx="8949197" cy="2396076"/>
            <a:chOff x="3242801" y="3994053"/>
            <a:chExt cx="8949197" cy="2396076"/>
          </a:xfrm>
        </p:grpSpPr>
        <p:grpSp>
          <p:nvGrpSpPr>
            <p:cNvPr id="26" name="Group 25">
              <a:extLst>
                <a:ext uri="{FF2B5EF4-FFF2-40B4-BE49-F238E27FC236}">
                  <a16:creationId xmlns:a16="http://schemas.microsoft.com/office/drawing/2014/main" id="{25883761-9C94-8645-4678-8383DDD96B97}"/>
                </a:ext>
              </a:extLst>
            </p:cNvPr>
            <p:cNvGrpSpPr/>
            <p:nvPr/>
          </p:nvGrpSpPr>
          <p:grpSpPr>
            <a:xfrm>
              <a:off x="3242801" y="3994053"/>
              <a:ext cx="8949197" cy="2396076"/>
              <a:chOff x="3242803" y="3981938"/>
              <a:chExt cx="8949197" cy="2396076"/>
            </a:xfrm>
          </p:grpSpPr>
          <p:sp>
            <p:nvSpPr>
              <p:cNvPr id="31" name="TextBox 30">
                <a:extLst>
                  <a:ext uri="{FF2B5EF4-FFF2-40B4-BE49-F238E27FC236}">
                    <a16:creationId xmlns:a16="http://schemas.microsoft.com/office/drawing/2014/main" id="{A7FFC08F-F9EB-4999-FC85-64B8A2551C2C}"/>
                  </a:ext>
                </a:extLst>
              </p:cNvPr>
              <p:cNvSpPr txBox="1"/>
              <p:nvPr/>
            </p:nvSpPr>
            <p:spPr>
              <a:xfrm rot="16200000">
                <a:off x="3020466" y="5009056"/>
                <a:ext cx="690895" cy="246221"/>
              </a:xfrm>
              <a:prstGeom prst="rect">
                <a:avLst/>
              </a:prstGeom>
              <a:noFill/>
            </p:spPr>
            <p:txBody>
              <a:bodyPr wrap="none" lIns="0" tIns="0" rIns="0" bIns="0" rtlCol="0">
                <a:spAutoFit/>
              </a:bodyPr>
              <a:lstStyle/>
              <a:p>
                <a:pPr algn="l"/>
                <a:r>
                  <a:rPr lang="en-US" sz="1600" b="1" dirty="0"/>
                  <a:t>Spleen</a:t>
                </a:r>
              </a:p>
            </p:txBody>
          </p:sp>
          <p:pic>
            <p:nvPicPr>
              <p:cNvPr id="32" name="Picture 31">
                <a:extLst>
                  <a:ext uri="{FF2B5EF4-FFF2-40B4-BE49-F238E27FC236}">
                    <a16:creationId xmlns:a16="http://schemas.microsoft.com/office/drawing/2014/main" id="{FDB5724B-3DDC-BE05-E2C0-4637CDD437EA}"/>
                  </a:ext>
                </a:extLst>
              </p:cNvPr>
              <p:cNvPicPr>
                <a:picLocks noChangeAspect="1"/>
              </p:cNvPicPr>
              <p:nvPr/>
            </p:nvPicPr>
            <p:blipFill rotWithShape="1">
              <a:blip r:embed="rId4"/>
              <a:srcRect t="54064" b="18038"/>
              <a:stretch>
                <a:fillRect/>
              </a:stretch>
            </p:blipFill>
            <p:spPr bwMode="auto">
              <a:xfrm>
                <a:off x="3651504" y="4228393"/>
                <a:ext cx="8540496" cy="2149621"/>
              </a:xfrm>
              <a:prstGeom prst="rect">
                <a:avLst/>
              </a:prstGeom>
              <a:ln>
                <a:noFill/>
              </a:ln>
              <a:extLst>
                <a:ext uri="{53640926-AAD7-44D8-BBD7-CCE9431645EC}">
                  <a14:shadowObscured xmlns:a14="http://schemas.microsoft.com/office/drawing/2010/main"/>
                </a:ext>
              </a:extLst>
            </p:spPr>
          </p:pic>
          <p:sp>
            <p:nvSpPr>
              <p:cNvPr id="33" name="Rectangle 32">
                <a:extLst>
                  <a:ext uri="{FF2B5EF4-FFF2-40B4-BE49-F238E27FC236}">
                    <a16:creationId xmlns:a16="http://schemas.microsoft.com/office/drawing/2014/main" id="{8B178D40-2462-3761-394C-681EF15F305E}"/>
                  </a:ext>
                </a:extLst>
              </p:cNvPr>
              <p:cNvSpPr/>
              <p:nvPr/>
            </p:nvSpPr>
            <p:spPr>
              <a:xfrm>
                <a:off x="3651503" y="3981938"/>
                <a:ext cx="648353" cy="19594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27" name="Group 26">
              <a:extLst>
                <a:ext uri="{FF2B5EF4-FFF2-40B4-BE49-F238E27FC236}">
                  <a16:creationId xmlns:a16="http://schemas.microsoft.com/office/drawing/2014/main" id="{746F892B-9770-156E-BFA6-9F1A58BAC300}"/>
                </a:ext>
              </a:extLst>
            </p:cNvPr>
            <p:cNvGrpSpPr/>
            <p:nvPr/>
          </p:nvGrpSpPr>
          <p:grpSpPr>
            <a:xfrm>
              <a:off x="3583496" y="4018108"/>
              <a:ext cx="6368144" cy="1652120"/>
              <a:chOff x="3583496" y="4018108"/>
              <a:chExt cx="6368144" cy="1652120"/>
            </a:xfrm>
          </p:grpSpPr>
          <p:sp>
            <p:nvSpPr>
              <p:cNvPr id="28" name="TextBox 27">
                <a:extLst>
                  <a:ext uri="{FF2B5EF4-FFF2-40B4-BE49-F238E27FC236}">
                    <a16:creationId xmlns:a16="http://schemas.microsoft.com/office/drawing/2014/main" id="{94916F13-2167-71D9-008F-4D748E06F102}"/>
                  </a:ext>
                </a:extLst>
              </p:cNvPr>
              <p:cNvSpPr txBox="1"/>
              <p:nvPr/>
            </p:nvSpPr>
            <p:spPr>
              <a:xfrm rot="16200000">
                <a:off x="3211439" y="4990394"/>
                <a:ext cx="1051891" cy="307777"/>
              </a:xfrm>
              <a:prstGeom prst="rect">
                <a:avLst/>
              </a:prstGeom>
              <a:solidFill>
                <a:schemeClr val="bg1"/>
              </a:solidFill>
            </p:spPr>
            <p:txBody>
              <a:bodyPr wrap="none" rtlCol="0">
                <a:spAutoFit/>
              </a:bodyPr>
              <a:lstStyle/>
              <a:p>
                <a:r>
                  <a:rPr lang="en-US" sz="1400" dirty="0"/>
                  <a:t>%</a:t>
                </a:r>
                <a:r>
                  <a:rPr lang="en-US" sz="1400" dirty="0" err="1"/>
                  <a:t>mScarlet</a:t>
                </a:r>
                <a:endParaRPr lang="en-AU" sz="1400" dirty="0"/>
              </a:p>
            </p:txBody>
          </p:sp>
          <p:sp>
            <p:nvSpPr>
              <p:cNvPr id="29" name="Rectangle 28">
                <a:extLst>
                  <a:ext uri="{FF2B5EF4-FFF2-40B4-BE49-F238E27FC236}">
                    <a16:creationId xmlns:a16="http://schemas.microsoft.com/office/drawing/2014/main" id="{F5C810E2-F4C6-254D-9DCF-FE22F16B3E19}"/>
                  </a:ext>
                </a:extLst>
              </p:cNvPr>
              <p:cNvSpPr/>
              <p:nvPr/>
            </p:nvSpPr>
            <p:spPr>
              <a:xfrm>
                <a:off x="7794008" y="4018108"/>
                <a:ext cx="182880" cy="2224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Rectangle 29">
                <a:extLst>
                  <a:ext uri="{FF2B5EF4-FFF2-40B4-BE49-F238E27FC236}">
                    <a16:creationId xmlns:a16="http://schemas.microsoft.com/office/drawing/2014/main" id="{D7313799-2A7D-352B-E2B9-9D383A7455A8}"/>
                  </a:ext>
                </a:extLst>
              </p:cNvPr>
              <p:cNvSpPr/>
              <p:nvPr/>
            </p:nvSpPr>
            <p:spPr>
              <a:xfrm>
                <a:off x="9768760" y="4033780"/>
                <a:ext cx="182880" cy="2224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grpSp>
      <p:sp>
        <p:nvSpPr>
          <p:cNvPr id="14" name="TextBox 13">
            <a:extLst>
              <a:ext uri="{FF2B5EF4-FFF2-40B4-BE49-F238E27FC236}">
                <a16:creationId xmlns:a16="http://schemas.microsoft.com/office/drawing/2014/main" id="{6E400F1A-6CCE-18EE-923F-FDADACEF48D0}"/>
              </a:ext>
            </a:extLst>
          </p:cNvPr>
          <p:cNvSpPr txBox="1"/>
          <p:nvPr/>
        </p:nvSpPr>
        <p:spPr>
          <a:xfrm>
            <a:off x="9666696" y="6581001"/>
            <a:ext cx="2415255" cy="276999"/>
          </a:xfrm>
          <a:prstGeom prst="rect">
            <a:avLst/>
          </a:prstGeom>
          <a:noFill/>
        </p:spPr>
        <p:txBody>
          <a:bodyPr wrap="square">
            <a:spAutoFit/>
          </a:bodyPr>
          <a:lstStyle/>
          <a:p>
            <a:r>
              <a:rPr lang="en-AU" sz="1200" dirty="0" err="1"/>
              <a:t>Cevaal,et</a:t>
            </a:r>
            <a:r>
              <a:rPr lang="en-AU" sz="1200" dirty="0"/>
              <a:t> al., </a:t>
            </a:r>
            <a:r>
              <a:rPr lang="en-AU" sz="1200" i="1" dirty="0"/>
              <a:t>Nat Commun</a:t>
            </a:r>
            <a:r>
              <a:rPr lang="en-AU" sz="1200" dirty="0"/>
              <a:t> 2026</a:t>
            </a:r>
          </a:p>
        </p:txBody>
      </p:sp>
    </p:spTree>
    <p:extLst>
      <p:ext uri="{BB962C8B-B14F-4D97-AF65-F5344CB8AC3E}">
        <p14:creationId xmlns:p14="http://schemas.microsoft.com/office/powerpoint/2010/main" val="4408937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A100CB-3CE8-3F37-AC43-73503BA0123D}"/>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23F04298-1D23-CEF4-4A9C-5DD08C08166B}"/>
              </a:ext>
            </a:extLst>
          </p:cNvPr>
          <p:cNvSpPr>
            <a:spLocks noGrp="1"/>
          </p:cNvSpPr>
          <p:nvPr>
            <p:ph type="body" sz="quarter" idx="13"/>
          </p:nvPr>
        </p:nvSpPr>
        <p:spPr>
          <a:xfrm>
            <a:off x="371475" y="396875"/>
            <a:ext cx="11183216" cy="868363"/>
          </a:xfrm>
        </p:spPr>
        <p:txBody>
          <a:bodyPr/>
          <a:lstStyle/>
          <a:p>
            <a:r>
              <a:rPr lang="en-US" dirty="0"/>
              <a:t>Targeted LNP induces viral reactivation in HIV-infected hu mice </a:t>
            </a:r>
          </a:p>
        </p:txBody>
      </p:sp>
      <p:sp>
        <p:nvSpPr>
          <p:cNvPr id="23" name="TextBox 22">
            <a:extLst>
              <a:ext uri="{FF2B5EF4-FFF2-40B4-BE49-F238E27FC236}">
                <a16:creationId xmlns:a16="http://schemas.microsoft.com/office/drawing/2014/main" id="{3F709F1E-AA38-6F5A-B1BA-72373760D07A}"/>
              </a:ext>
            </a:extLst>
          </p:cNvPr>
          <p:cNvSpPr txBox="1"/>
          <p:nvPr/>
        </p:nvSpPr>
        <p:spPr>
          <a:xfrm>
            <a:off x="496633" y="5326103"/>
            <a:ext cx="7124625" cy="923330"/>
          </a:xfrm>
          <a:prstGeom prst="rect">
            <a:avLst/>
          </a:prstGeom>
          <a:noFill/>
        </p:spPr>
        <p:txBody>
          <a:bodyPr wrap="square" lIns="0" tIns="0" rIns="0" bIns="0" rtlCol="0">
            <a:spAutoFit/>
          </a:bodyPr>
          <a:lstStyle/>
          <a:p>
            <a:pPr marL="342900" indent="-342900" algn="l">
              <a:buFont typeface="Arial" panose="020B0604020202020204" pitchFamily="34" charset="0"/>
              <a:buChar char="•"/>
            </a:pPr>
            <a:r>
              <a:rPr lang="en-US" sz="2000" dirty="0"/>
              <a:t>No clinical signs of toxicity observed from single </a:t>
            </a:r>
            <a:r>
              <a:rPr lang="en-US" sz="2000" dirty="0" err="1"/>
              <a:t>i.v.</a:t>
            </a:r>
            <a:r>
              <a:rPr lang="en-US" sz="2000" dirty="0"/>
              <a:t> dose</a:t>
            </a:r>
          </a:p>
          <a:p>
            <a:pPr marL="342900" indent="-342900" algn="l">
              <a:buFont typeface="Arial" panose="020B0604020202020204" pitchFamily="34" charset="0"/>
              <a:buChar char="•"/>
            </a:pPr>
            <a:r>
              <a:rPr lang="en-US" sz="2000" dirty="0"/>
              <a:t>Tat-FLAG expression clearly detectable after 16h but variable between mice</a:t>
            </a:r>
          </a:p>
        </p:txBody>
      </p:sp>
      <p:pic>
        <p:nvPicPr>
          <p:cNvPr id="7" name="Picture 6">
            <a:extLst>
              <a:ext uri="{FF2B5EF4-FFF2-40B4-BE49-F238E27FC236}">
                <a16:creationId xmlns:a16="http://schemas.microsoft.com/office/drawing/2014/main" id="{96D8F6E6-AEDF-0CF7-DAEA-8D336D459F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9770" y="1361164"/>
            <a:ext cx="3149447" cy="5199655"/>
          </a:xfrm>
          <a:prstGeom prst="rect">
            <a:avLst/>
          </a:prstGeom>
        </p:spPr>
      </p:pic>
      <p:pic>
        <p:nvPicPr>
          <p:cNvPr id="5" name="Picture 4">
            <a:extLst>
              <a:ext uri="{FF2B5EF4-FFF2-40B4-BE49-F238E27FC236}">
                <a16:creationId xmlns:a16="http://schemas.microsoft.com/office/drawing/2014/main" id="{CE09763C-9003-4C75-A9D0-8E5898065146}"/>
              </a:ext>
            </a:extLst>
          </p:cNvPr>
          <p:cNvPicPr>
            <a:picLocks noChangeAspect="1"/>
          </p:cNvPicPr>
          <p:nvPr/>
        </p:nvPicPr>
        <p:blipFill>
          <a:blip r:embed="rId4"/>
          <a:stretch>
            <a:fillRect/>
          </a:stretch>
        </p:blipFill>
        <p:spPr>
          <a:xfrm>
            <a:off x="6096000" y="1786762"/>
            <a:ext cx="1633352" cy="1566342"/>
          </a:xfrm>
          <a:prstGeom prst="rect">
            <a:avLst/>
          </a:prstGeom>
        </p:spPr>
      </p:pic>
      <p:grpSp>
        <p:nvGrpSpPr>
          <p:cNvPr id="8" name="Group 7">
            <a:extLst>
              <a:ext uri="{FF2B5EF4-FFF2-40B4-BE49-F238E27FC236}">
                <a16:creationId xmlns:a16="http://schemas.microsoft.com/office/drawing/2014/main" id="{9693CBFE-207B-701A-520F-40559FC601A4}"/>
              </a:ext>
            </a:extLst>
          </p:cNvPr>
          <p:cNvGrpSpPr/>
          <p:nvPr/>
        </p:nvGrpSpPr>
        <p:grpSpPr>
          <a:xfrm>
            <a:off x="266977" y="2103821"/>
            <a:ext cx="8723618" cy="3095834"/>
            <a:chOff x="266977" y="2103821"/>
            <a:chExt cx="8723618" cy="3095834"/>
          </a:xfrm>
        </p:grpSpPr>
        <p:pic>
          <p:nvPicPr>
            <p:cNvPr id="22" name="Picture 21">
              <a:extLst>
                <a:ext uri="{FF2B5EF4-FFF2-40B4-BE49-F238E27FC236}">
                  <a16:creationId xmlns:a16="http://schemas.microsoft.com/office/drawing/2014/main" id="{98A1D4A4-FCDA-9FAE-0EF7-09FCA34D5AC9}"/>
                </a:ext>
              </a:extLst>
            </p:cNvPr>
            <p:cNvPicPr>
              <a:picLocks noChangeAspect="1"/>
            </p:cNvPicPr>
            <p:nvPr/>
          </p:nvPicPr>
          <p:blipFill>
            <a:blip r:embed="rId5"/>
            <a:stretch>
              <a:fillRect/>
            </a:stretch>
          </p:blipFill>
          <p:spPr>
            <a:xfrm>
              <a:off x="266977" y="2103821"/>
              <a:ext cx="8723618" cy="3095834"/>
            </a:xfrm>
            <a:prstGeom prst="rect">
              <a:avLst/>
            </a:prstGeom>
          </p:spPr>
        </p:pic>
        <p:sp>
          <p:nvSpPr>
            <p:cNvPr id="6" name="TextBox 5">
              <a:extLst>
                <a:ext uri="{FF2B5EF4-FFF2-40B4-BE49-F238E27FC236}">
                  <a16:creationId xmlns:a16="http://schemas.microsoft.com/office/drawing/2014/main" id="{E0E53C1B-98AC-FECA-1A44-36A7F8BFB6A5}"/>
                </a:ext>
              </a:extLst>
            </p:cNvPr>
            <p:cNvSpPr txBox="1"/>
            <p:nvPr/>
          </p:nvSpPr>
          <p:spPr>
            <a:xfrm>
              <a:off x="3620655" y="2103821"/>
              <a:ext cx="1840755" cy="646331"/>
            </a:xfrm>
            <a:prstGeom prst="rect">
              <a:avLst/>
            </a:prstGeom>
            <a:solidFill>
              <a:schemeClr val="bg1"/>
            </a:solidFill>
          </p:spPr>
          <p:txBody>
            <a:bodyPr wrap="square" lIns="0" tIns="0" rIns="0" bIns="0" rtlCol="0">
              <a:spAutoFit/>
            </a:bodyPr>
            <a:lstStyle/>
            <a:p>
              <a:pPr algn="ctr"/>
              <a:r>
                <a:rPr lang="en-AU" sz="1400" b="1" dirty="0">
                  <a:latin typeface="Arial" panose="020B0604020202020204" pitchFamily="34" charset="0"/>
                  <a:cs typeface="Arial" panose="020B0604020202020204" pitchFamily="34" charset="0"/>
                </a:rPr>
                <a:t>CD2-targeted LNP</a:t>
              </a:r>
            </a:p>
            <a:p>
              <a:pPr algn="ctr"/>
              <a:r>
                <a:rPr lang="en-AU" sz="1400" b="1" dirty="0">
                  <a:latin typeface="Arial" panose="020B0604020202020204" pitchFamily="34" charset="0"/>
                  <a:cs typeface="Arial" panose="020B0604020202020204" pitchFamily="34" charset="0"/>
                </a:rPr>
                <a:t>Tat-FLAG mRNA</a:t>
              </a:r>
            </a:p>
            <a:p>
              <a:pPr algn="ctr"/>
              <a:r>
                <a:rPr lang="en-AU" sz="1400" dirty="0">
                  <a:latin typeface="Arial" panose="020B0604020202020204" pitchFamily="34" charset="0"/>
                  <a:cs typeface="Arial" panose="020B0604020202020204" pitchFamily="34" charset="0"/>
                </a:rPr>
                <a:t>0.5mg/kg IV</a:t>
              </a:r>
            </a:p>
          </p:txBody>
        </p:sp>
      </p:grpSp>
    </p:spTree>
    <p:extLst>
      <p:ext uri="{BB962C8B-B14F-4D97-AF65-F5344CB8AC3E}">
        <p14:creationId xmlns:p14="http://schemas.microsoft.com/office/powerpoint/2010/main" val="14402684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8387F3-38CB-EF5A-84F1-D23C01A45678}"/>
              </a:ext>
            </a:extLst>
          </p:cNvPr>
          <p:cNvSpPr>
            <a:spLocks noGrp="1"/>
          </p:cNvSpPr>
          <p:nvPr>
            <p:ph type="body" sz="quarter" idx="11"/>
          </p:nvPr>
        </p:nvSpPr>
        <p:spPr>
          <a:xfrm>
            <a:off x="429277" y="1531897"/>
            <a:ext cx="324000" cy="50400"/>
          </a:xfrm>
        </p:spPr>
        <p:txBody>
          <a:bodyPr/>
          <a:lstStyle/>
          <a:p>
            <a:endParaRPr lang="en-US" dirty="0"/>
          </a:p>
        </p:txBody>
      </p:sp>
      <p:sp>
        <p:nvSpPr>
          <p:cNvPr id="4" name="Text Placeholder 3">
            <a:extLst>
              <a:ext uri="{FF2B5EF4-FFF2-40B4-BE49-F238E27FC236}">
                <a16:creationId xmlns:a16="http://schemas.microsoft.com/office/drawing/2014/main" id="{6F55D2BB-5856-795A-2774-F1C200730EB4}"/>
              </a:ext>
            </a:extLst>
          </p:cNvPr>
          <p:cNvSpPr>
            <a:spLocks noGrp="1"/>
          </p:cNvSpPr>
          <p:nvPr>
            <p:ph type="body" sz="quarter" idx="13"/>
          </p:nvPr>
        </p:nvSpPr>
        <p:spPr>
          <a:xfrm>
            <a:off x="371475" y="396875"/>
            <a:ext cx="10351943" cy="868363"/>
          </a:xfrm>
        </p:spPr>
        <p:txBody>
          <a:bodyPr/>
          <a:lstStyle/>
          <a:p>
            <a:r>
              <a:rPr lang="en-US" dirty="0"/>
              <a:t>Targeted LNP with Tat mRNA induces viral reactivation in HIV-infected </a:t>
            </a:r>
            <a:r>
              <a:rPr lang="en-US" dirty="0" err="1"/>
              <a:t>humanised</a:t>
            </a:r>
            <a:r>
              <a:rPr lang="en-US" dirty="0"/>
              <a:t> mice </a:t>
            </a:r>
          </a:p>
        </p:txBody>
      </p:sp>
      <p:sp>
        <p:nvSpPr>
          <p:cNvPr id="19" name="Rectangle 18">
            <a:extLst>
              <a:ext uri="{FF2B5EF4-FFF2-40B4-BE49-F238E27FC236}">
                <a16:creationId xmlns:a16="http://schemas.microsoft.com/office/drawing/2014/main" id="{7EAB6C34-CAD3-DB65-6C55-E52CA05D4A9E}"/>
              </a:ext>
            </a:extLst>
          </p:cNvPr>
          <p:cNvSpPr/>
          <p:nvPr/>
        </p:nvSpPr>
        <p:spPr>
          <a:xfrm>
            <a:off x="5501596" y="2267167"/>
            <a:ext cx="328431" cy="2137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ED693C6-BED1-E415-D7BB-B4E0F938865A}"/>
              </a:ext>
            </a:extLst>
          </p:cNvPr>
          <p:cNvSpPr/>
          <p:nvPr/>
        </p:nvSpPr>
        <p:spPr>
          <a:xfrm>
            <a:off x="7545915" y="2149514"/>
            <a:ext cx="328431" cy="2137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6595A15-891E-F6E8-4B7A-91C4410DBE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890" y="2372253"/>
            <a:ext cx="6047685" cy="3696038"/>
          </a:xfrm>
          <a:prstGeom prst="rect">
            <a:avLst/>
          </a:prstGeom>
        </p:spPr>
      </p:pic>
      <p:pic>
        <p:nvPicPr>
          <p:cNvPr id="6" name="Picture 5">
            <a:extLst>
              <a:ext uri="{FF2B5EF4-FFF2-40B4-BE49-F238E27FC236}">
                <a16:creationId xmlns:a16="http://schemas.microsoft.com/office/drawing/2014/main" id="{04D40DEA-29B4-0644-7B6C-85187C989E9D}"/>
              </a:ext>
            </a:extLst>
          </p:cNvPr>
          <p:cNvPicPr>
            <a:picLocks noChangeAspect="1"/>
          </p:cNvPicPr>
          <p:nvPr/>
        </p:nvPicPr>
        <p:blipFill>
          <a:blip r:embed="rId4">
            <a:extLst>
              <a:ext uri="{28A0092B-C50C-407E-A947-70E740481C1C}">
                <a14:useLocalDpi xmlns:a14="http://schemas.microsoft.com/office/drawing/2010/main" val="0"/>
              </a:ext>
            </a:extLst>
          </a:blip>
          <a:srcRect l="2966" r="50674"/>
          <a:stretch>
            <a:fillRect/>
          </a:stretch>
        </p:blipFill>
        <p:spPr>
          <a:xfrm>
            <a:off x="252389" y="1799199"/>
            <a:ext cx="3036743" cy="4974678"/>
          </a:xfrm>
          <a:prstGeom prst="rect">
            <a:avLst/>
          </a:prstGeom>
        </p:spPr>
      </p:pic>
      <p:pic>
        <p:nvPicPr>
          <p:cNvPr id="3" name="Picture 2">
            <a:extLst>
              <a:ext uri="{FF2B5EF4-FFF2-40B4-BE49-F238E27FC236}">
                <a16:creationId xmlns:a16="http://schemas.microsoft.com/office/drawing/2014/main" id="{D4585DA6-5FDD-8275-20BC-0533EBA36BCD}"/>
              </a:ext>
            </a:extLst>
          </p:cNvPr>
          <p:cNvPicPr>
            <a:picLocks noChangeAspect="1"/>
          </p:cNvPicPr>
          <p:nvPr/>
        </p:nvPicPr>
        <p:blipFill>
          <a:blip r:embed="rId4">
            <a:extLst>
              <a:ext uri="{28A0092B-C50C-407E-A947-70E740481C1C}">
                <a14:useLocalDpi xmlns:a14="http://schemas.microsoft.com/office/drawing/2010/main" val="0"/>
              </a:ext>
            </a:extLst>
          </a:blip>
          <a:srcRect l="51975"/>
          <a:stretch>
            <a:fillRect/>
          </a:stretch>
        </p:blipFill>
        <p:spPr>
          <a:xfrm>
            <a:off x="3168686" y="1799199"/>
            <a:ext cx="3145826" cy="4974678"/>
          </a:xfrm>
          <a:prstGeom prst="rect">
            <a:avLst/>
          </a:prstGeom>
        </p:spPr>
      </p:pic>
    </p:spTree>
    <p:extLst>
      <p:ext uri="{BB962C8B-B14F-4D97-AF65-F5344CB8AC3E}">
        <p14:creationId xmlns:p14="http://schemas.microsoft.com/office/powerpoint/2010/main" val="41641451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98F5232-1F5D-AFD0-B9DD-05167CE0C510}"/>
              </a:ext>
            </a:extLst>
          </p:cNvPr>
          <p:cNvSpPr>
            <a:spLocks noGrp="1"/>
          </p:cNvSpPr>
          <p:nvPr>
            <p:ph type="body" sz="quarter" idx="11"/>
          </p:nvPr>
        </p:nvSpPr>
        <p:spPr/>
        <p:txBody>
          <a:bodyPr/>
          <a:lstStyle/>
          <a:p>
            <a:endParaRPr lang="en-US"/>
          </a:p>
        </p:txBody>
      </p:sp>
      <p:sp>
        <p:nvSpPr>
          <p:cNvPr id="3" name="Text Placeholder 2">
            <a:extLst>
              <a:ext uri="{FF2B5EF4-FFF2-40B4-BE49-F238E27FC236}">
                <a16:creationId xmlns:a16="http://schemas.microsoft.com/office/drawing/2014/main" id="{05E32E2B-A299-2F68-CCDA-726CFB6EA800}"/>
              </a:ext>
            </a:extLst>
          </p:cNvPr>
          <p:cNvSpPr>
            <a:spLocks noGrp="1"/>
          </p:cNvSpPr>
          <p:nvPr>
            <p:ph type="body" sz="quarter" idx="12"/>
          </p:nvPr>
        </p:nvSpPr>
        <p:spPr/>
        <p:txBody>
          <a:bodyPr numCol="1"/>
          <a:lstStyle/>
          <a:p>
            <a:pPr marL="342900" indent="-342900">
              <a:buFont typeface="Arial" panose="020B0604020202020204" pitchFamily="34" charset="0"/>
              <a:buChar char="•"/>
            </a:pPr>
            <a:r>
              <a:rPr lang="en-US" sz="2400" b="0" dirty="0"/>
              <a:t>Tat mRNA LNP is a </a:t>
            </a:r>
            <a:r>
              <a:rPr lang="en-US" sz="2400" dirty="0"/>
              <a:t>potent latency reversing agent</a:t>
            </a:r>
            <a:r>
              <a:rPr lang="en-US" sz="2400" b="0" dirty="0"/>
              <a:t>, and can reactivate HIV subtype B and non-subtype B </a:t>
            </a:r>
            <a:r>
              <a:rPr lang="en-US" sz="2400" b="0" i="1" dirty="0"/>
              <a:t>ex vivo </a:t>
            </a:r>
            <a:r>
              <a:rPr lang="en-US" sz="2400" b="0" dirty="0"/>
              <a:t>and in a humanized mouse model </a:t>
            </a:r>
            <a:r>
              <a:rPr lang="en-US" sz="2400" b="0" i="1" dirty="0"/>
              <a:t>in vivo</a:t>
            </a:r>
            <a:endParaRPr lang="en-US" sz="2400" b="0" dirty="0"/>
          </a:p>
          <a:p>
            <a:pPr lvl="2" indent="0">
              <a:buNone/>
            </a:pPr>
            <a:endParaRPr lang="en-US" sz="2000" dirty="0"/>
          </a:p>
          <a:p>
            <a:pPr marL="342900" indent="-342900">
              <a:buFont typeface="Arial" panose="020B0604020202020204" pitchFamily="34" charset="0"/>
              <a:buChar char="•"/>
            </a:pPr>
            <a:r>
              <a:rPr lang="en-US" sz="2400" b="0" dirty="0"/>
              <a:t>Further work needed to understand the </a:t>
            </a:r>
            <a:r>
              <a:rPr lang="en-US" sz="2400" dirty="0"/>
              <a:t>breadth of reactivation</a:t>
            </a:r>
            <a:r>
              <a:rPr lang="en-US" sz="2400" b="0" dirty="0"/>
              <a:t>, whether Tat mRNA can target truly latently infected cells and whether there are off target effects from Tat secretion</a:t>
            </a:r>
          </a:p>
          <a:p>
            <a:pPr lvl="2" indent="0">
              <a:buNone/>
            </a:pPr>
            <a:endParaRPr lang="en-US" sz="2000" dirty="0"/>
          </a:p>
          <a:p>
            <a:pPr marL="342900" indent="-342900">
              <a:buFont typeface="Arial" panose="020B0604020202020204" pitchFamily="34" charset="0"/>
              <a:buChar char="•"/>
            </a:pPr>
            <a:r>
              <a:rPr lang="en-US" sz="2400" b="0" dirty="0"/>
              <a:t>The impact of </a:t>
            </a:r>
            <a:r>
              <a:rPr lang="en-US" sz="2400" dirty="0"/>
              <a:t>repeated doses </a:t>
            </a:r>
            <a:r>
              <a:rPr lang="en-US" sz="2400" b="0" dirty="0"/>
              <a:t>will be assessed in vivo to determine safety, impact on potency and if anti-drug antibodies develop</a:t>
            </a:r>
          </a:p>
          <a:p>
            <a:pPr lvl="2" indent="0">
              <a:buNone/>
            </a:pPr>
            <a:endParaRPr lang="en-US" sz="2000" dirty="0"/>
          </a:p>
          <a:p>
            <a:pPr marL="342900" indent="-342900">
              <a:buFont typeface="Arial" panose="020B0604020202020204" pitchFamily="34" charset="0"/>
              <a:buChar char="•"/>
            </a:pPr>
            <a:r>
              <a:rPr lang="en-US" sz="2400" b="0" dirty="0"/>
              <a:t>Ultimately this approach will need to be </a:t>
            </a:r>
            <a:r>
              <a:rPr lang="en-US" sz="2400" dirty="0"/>
              <a:t>combined with an elimination agent </a:t>
            </a:r>
            <a:r>
              <a:rPr lang="en-US" sz="2400" b="0" dirty="0"/>
              <a:t>such as immunotherapy or a pro-apoptotic drug to reduce the reservoir</a:t>
            </a:r>
          </a:p>
        </p:txBody>
      </p:sp>
      <p:sp>
        <p:nvSpPr>
          <p:cNvPr id="4" name="Text Placeholder 3">
            <a:extLst>
              <a:ext uri="{FF2B5EF4-FFF2-40B4-BE49-F238E27FC236}">
                <a16:creationId xmlns:a16="http://schemas.microsoft.com/office/drawing/2014/main" id="{BDC5CC92-4997-450E-8B21-67CF14AE4BA3}"/>
              </a:ext>
            </a:extLst>
          </p:cNvPr>
          <p:cNvSpPr>
            <a:spLocks noGrp="1"/>
          </p:cNvSpPr>
          <p:nvPr>
            <p:ph type="body" sz="quarter" idx="13"/>
          </p:nvPr>
        </p:nvSpPr>
        <p:spPr>
          <a:xfrm>
            <a:off x="371474" y="396875"/>
            <a:ext cx="11182093" cy="868363"/>
          </a:xfrm>
        </p:spPr>
        <p:txBody>
          <a:bodyPr/>
          <a:lstStyle/>
          <a:p>
            <a:r>
              <a:rPr lang="en-US" dirty="0"/>
              <a:t>Summary and implications</a:t>
            </a:r>
          </a:p>
        </p:txBody>
      </p:sp>
    </p:spTree>
    <p:extLst>
      <p:ext uri="{BB962C8B-B14F-4D97-AF65-F5344CB8AC3E}">
        <p14:creationId xmlns:p14="http://schemas.microsoft.com/office/powerpoint/2010/main" val="28929483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678EBF2-B889-02AE-AEB3-74FBC7D07584}"/>
              </a:ext>
            </a:extLst>
          </p:cNvPr>
          <p:cNvSpPr txBox="1"/>
          <p:nvPr/>
        </p:nvSpPr>
        <p:spPr>
          <a:xfrm>
            <a:off x="442913" y="1438587"/>
            <a:ext cx="2020586" cy="3447098"/>
          </a:xfrm>
          <a:prstGeom prst="rect">
            <a:avLst/>
          </a:prstGeom>
          <a:noFill/>
        </p:spPr>
        <p:txBody>
          <a:bodyPr wrap="square" lIns="0" tIns="0" rIns="0" bIns="0" rtlCol="0">
            <a:spAutoFit/>
          </a:bodyPr>
          <a:lstStyle/>
          <a:p>
            <a:pPr algn="l"/>
            <a:r>
              <a:rPr lang="en-AU" sz="1400" b="1" dirty="0">
                <a:latin typeface="Raleway" pitchFamily="2" charset="77"/>
                <a:ea typeface="Lato" panose="020F0502020204030203" pitchFamily="34" charset="0"/>
                <a:cs typeface="Lato" panose="020F0502020204030203" pitchFamily="34" charset="0"/>
              </a:rPr>
              <a:t>Peter Doherty Institute </a:t>
            </a:r>
          </a:p>
          <a:p>
            <a:pPr algn="l"/>
            <a:r>
              <a:rPr lang="en-AU" sz="1400" dirty="0">
                <a:solidFill>
                  <a:schemeClr val="accent1"/>
                </a:solidFill>
                <a:latin typeface="Raleway" pitchFamily="2" charset="77"/>
                <a:ea typeface="Lato" panose="020F0502020204030203" pitchFamily="34" charset="0"/>
                <a:cs typeface="Lato" panose="020F0502020204030203" pitchFamily="34" charset="0"/>
              </a:rPr>
              <a:t>Paula Cevaal</a:t>
            </a:r>
          </a:p>
          <a:p>
            <a:pPr algn="l"/>
            <a:r>
              <a:rPr lang="en-AU" sz="1400" dirty="0">
                <a:solidFill>
                  <a:schemeClr val="accent1"/>
                </a:solidFill>
                <a:latin typeface="Raleway" pitchFamily="2" charset="77"/>
                <a:ea typeface="Lato" panose="020F0502020204030203" pitchFamily="34" charset="0"/>
                <a:cs typeface="Lato" panose="020F0502020204030203" pitchFamily="34" charset="0"/>
              </a:rPr>
              <a:t>Michael Roche</a:t>
            </a:r>
          </a:p>
          <a:p>
            <a:r>
              <a:rPr lang="en-AU" sz="1400" dirty="0">
                <a:solidFill>
                  <a:schemeClr val="accent1"/>
                </a:solidFill>
                <a:latin typeface="Raleway" pitchFamily="2" charset="77"/>
                <a:ea typeface="Lato" panose="020F0502020204030203" pitchFamily="34" charset="0"/>
                <a:cs typeface="Lato" panose="020F0502020204030203" pitchFamily="34" charset="0"/>
              </a:rPr>
              <a:t>Bridget Fisher</a:t>
            </a:r>
          </a:p>
          <a:p>
            <a:r>
              <a:rPr lang="en-AU" sz="1400" dirty="0">
                <a:solidFill>
                  <a:schemeClr val="accent1"/>
                </a:solidFill>
                <a:latin typeface="Raleway" pitchFamily="2" charset="77"/>
                <a:ea typeface="Lato" panose="020F0502020204030203" pitchFamily="34" charset="0"/>
                <a:cs typeface="Lato" panose="020F0502020204030203" pitchFamily="34" charset="0"/>
              </a:rPr>
              <a:t>Michael </a:t>
            </a:r>
            <a:r>
              <a:rPr lang="en-AU" sz="1400" dirty="0" err="1">
                <a:solidFill>
                  <a:schemeClr val="accent1"/>
                </a:solidFill>
                <a:latin typeface="Raleway" pitchFamily="2" charset="77"/>
                <a:ea typeface="Lato" panose="020F0502020204030203" pitchFamily="34" charset="0"/>
                <a:cs typeface="Lato" panose="020F0502020204030203" pitchFamily="34" charset="0"/>
              </a:rPr>
              <a:t>Moso</a:t>
            </a:r>
            <a:endParaRPr lang="en-AU" sz="1400" dirty="0">
              <a:solidFill>
                <a:schemeClr val="accent1"/>
              </a:solidFill>
              <a:latin typeface="Raleway" pitchFamily="2" charset="77"/>
              <a:ea typeface="Lato" panose="020F0502020204030203" pitchFamily="34" charset="0"/>
              <a:cs typeface="Lato" panose="020F0502020204030203" pitchFamily="34" charset="0"/>
            </a:endParaRPr>
          </a:p>
          <a:p>
            <a:r>
              <a:rPr lang="en-AU" sz="1400" dirty="0">
                <a:solidFill>
                  <a:schemeClr val="accent1"/>
                </a:solidFill>
                <a:latin typeface="Raleway" pitchFamily="2" charset="77"/>
                <a:ea typeface="Lato" panose="020F0502020204030203" pitchFamily="34" charset="0"/>
                <a:cs typeface="Lato" panose="020F0502020204030203" pitchFamily="34" charset="0"/>
              </a:rPr>
              <a:t>Abigail Tan</a:t>
            </a:r>
          </a:p>
          <a:p>
            <a:r>
              <a:rPr lang="en-AU" sz="1400" dirty="0">
                <a:latin typeface="Raleway" pitchFamily="2" charset="77"/>
                <a:ea typeface="Lato" panose="020F0502020204030203" pitchFamily="34" charset="0"/>
                <a:cs typeface="Lato" panose="020F0502020204030203" pitchFamily="34" charset="0"/>
              </a:rPr>
              <a:t>Abdalla Ali</a:t>
            </a:r>
          </a:p>
          <a:p>
            <a:r>
              <a:rPr lang="en-AU" sz="1400" dirty="0">
                <a:latin typeface="Raleway" pitchFamily="2" charset="77"/>
                <a:ea typeface="Lato" panose="020F0502020204030203" pitchFamily="34" charset="0"/>
                <a:cs typeface="Lato" panose="020F0502020204030203" pitchFamily="34" charset="0"/>
              </a:rPr>
              <a:t>Stan Kan</a:t>
            </a:r>
          </a:p>
          <a:p>
            <a:r>
              <a:rPr lang="en-AU" sz="1400" dirty="0">
                <a:latin typeface="Raleway" pitchFamily="2" charset="77"/>
                <a:ea typeface="Lato" panose="020F0502020204030203" pitchFamily="34" charset="0"/>
                <a:cs typeface="Lato" panose="020F0502020204030203" pitchFamily="34" charset="0"/>
              </a:rPr>
              <a:t>Rob De Rose</a:t>
            </a:r>
          </a:p>
          <a:p>
            <a:pPr algn="l"/>
            <a:r>
              <a:rPr lang="en-AU" sz="1400" dirty="0">
                <a:latin typeface="Raleway" pitchFamily="2" charset="77"/>
                <a:ea typeface="Lato" panose="020F0502020204030203" pitchFamily="34" charset="0"/>
                <a:cs typeface="Lato" panose="020F0502020204030203" pitchFamily="34" charset="0"/>
              </a:rPr>
              <a:t>Rory Shepherd</a:t>
            </a:r>
          </a:p>
          <a:p>
            <a:r>
              <a:rPr lang="en-US" sz="1400" dirty="0">
                <a:latin typeface="Raleway" pitchFamily="2" charset="77"/>
                <a:ea typeface="Lato" panose="020F0502020204030203" pitchFamily="34" charset="0"/>
                <a:cs typeface="Lato" panose="020F0502020204030203" pitchFamily="34" charset="0"/>
              </a:rPr>
              <a:t>Wei Zhao</a:t>
            </a:r>
          </a:p>
          <a:p>
            <a:r>
              <a:rPr lang="en-US" sz="1400" dirty="0" err="1">
                <a:latin typeface="Raleway" pitchFamily="2" charset="77"/>
                <a:ea typeface="Lato" panose="020F0502020204030203" pitchFamily="34" charset="0"/>
                <a:cs typeface="Lato" panose="020F0502020204030203" pitchFamily="34" charset="0"/>
              </a:rPr>
              <a:t>Youry</a:t>
            </a:r>
            <a:r>
              <a:rPr lang="en-US" sz="1400" dirty="0">
                <a:latin typeface="Raleway" pitchFamily="2" charset="77"/>
                <a:ea typeface="Lato" panose="020F0502020204030203" pitchFamily="34" charset="0"/>
                <a:cs typeface="Lato" panose="020F0502020204030203" pitchFamily="34" charset="0"/>
              </a:rPr>
              <a:t> Kim</a:t>
            </a:r>
          </a:p>
          <a:p>
            <a:r>
              <a:rPr lang="en-US" sz="1400" dirty="0" err="1">
                <a:latin typeface="Raleway" pitchFamily="2" charset="77"/>
                <a:ea typeface="Lato" panose="020F0502020204030203" pitchFamily="34" charset="0"/>
                <a:cs typeface="Lato" panose="020F0502020204030203" pitchFamily="34" charset="0"/>
              </a:rPr>
              <a:t>Jesslyn</a:t>
            </a:r>
            <a:r>
              <a:rPr lang="en-US" sz="1400" dirty="0">
                <a:latin typeface="Raleway" pitchFamily="2" charset="77"/>
                <a:ea typeface="Lato" panose="020F0502020204030203" pitchFamily="34" charset="0"/>
                <a:cs typeface="Lato" panose="020F0502020204030203" pitchFamily="34" charset="0"/>
              </a:rPr>
              <a:t> Ong</a:t>
            </a:r>
          </a:p>
          <a:p>
            <a:r>
              <a:rPr lang="en-US" sz="1400" dirty="0" err="1">
                <a:latin typeface="Raleway" pitchFamily="2" charset="77"/>
                <a:ea typeface="Lato" panose="020F0502020204030203" pitchFamily="34" charset="0"/>
                <a:cs typeface="Lato" panose="020F0502020204030203" pitchFamily="34" charset="0"/>
              </a:rPr>
              <a:t>Sushama</a:t>
            </a:r>
            <a:r>
              <a:rPr lang="en-US" sz="1400" dirty="0">
                <a:latin typeface="Raleway" pitchFamily="2" charset="77"/>
                <a:ea typeface="Lato" panose="020F0502020204030203" pitchFamily="34" charset="0"/>
                <a:cs typeface="Lato" panose="020F0502020204030203" pitchFamily="34" charset="0"/>
              </a:rPr>
              <a:t> </a:t>
            </a:r>
            <a:r>
              <a:rPr lang="en-US" sz="1400" dirty="0" err="1">
                <a:latin typeface="Raleway" pitchFamily="2" charset="77"/>
                <a:ea typeface="Lato" panose="020F0502020204030203" pitchFamily="34" charset="0"/>
                <a:cs typeface="Lato" panose="020F0502020204030203" pitchFamily="34" charset="0"/>
              </a:rPr>
              <a:t>Telwatte</a:t>
            </a:r>
            <a:endParaRPr lang="en-US" sz="1400" dirty="0">
              <a:latin typeface="Raleway" pitchFamily="2" charset="77"/>
              <a:ea typeface="Lato" panose="020F0502020204030203" pitchFamily="34" charset="0"/>
              <a:cs typeface="Lato" panose="020F0502020204030203" pitchFamily="34" charset="0"/>
            </a:endParaRPr>
          </a:p>
          <a:p>
            <a:r>
              <a:rPr lang="en-US" sz="1400" dirty="0">
                <a:latin typeface="Raleway" pitchFamily="2" charset="77"/>
                <a:ea typeface="Lato" panose="020F0502020204030203" pitchFamily="34" charset="0"/>
                <a:cs typeface="Lato" panose="020F0502020204030203" pitchFamily="34" charset="0"/>
              </a:rPr>
              <a:t>Damian Purcell</a:t>
            </a:r>
          </a:p>
          <a:p>
            <a:endParaRPr lang="en-US" sz="1400" dirty="0">
              <a:latin typeface="Raleway" pitchFamily="2" charset="77"/>
              <a:ea typeface="Lato" panose="020F0502020204030203" pitchFamily="34" charset="0"/>
              <a:cs typeface="Lato" panose="020F0502020204030203" pitchFamily="34" charset="0"/>
            </a:endParaRPr>
          </a:p>
        </p:txBody>
      </p:sp>
      <p:sp>
        <p:nvSpPr>
          <p:cNvPr id="3" name="TextBox 2">
            <a:extLst>
              <a:ext uri="{FF2B5EF4-FFF2-40B4-BE49-F238E27FC236}">
                <a16:creationId xmlns:a16="http://schemas.microsoft.com/office/drawing/2014/main" id="{E780D62A-5393-2B24-B33E-9F16F19A02B6}"/>
              </a:ext>
            </a:extLst>
          </p:cNvPr>
          <p:cNvSpPr txBox="1"/>
          <p:nvPr/>
        </p:nvSpPr>
        <p:spPr>
          <a:xfrm>
            <a:off x="3033283" y="2749282"/>
            <a:ext cx="1885904" cy="1723549"/>
          </a:xfrm>
          <a:prstGeom prst="rect">
            <a:avLst/>
          </a:prstGeom>
          <a:noFill/>
        </p:spPr>
        <p:txBody>
          <a:bodyPr wrap="square" lIns="0" tIns="0" rIns="0" bIns="0" rtlCol="0">
            <a:spAutoFit/>
          </a:bodyPr>
          <a:lstStyle/>
          <a:p>
            <a:pPr algn="l"/>
            <a:r>
              <a:rPr lang="en-AU" sz="1400" b="1" dirty="0">
                <a:latin typeface="Raleway" pitchFamily="2" charset="77"/>
                <a:ea typeface="Lato" panose="020F0502020204030203" pitchFamily="34" charset="0"/>
                <a:cs typeface="Lato" panose="020F0502020204030203" pitchFamily="34" charset="0"/>
              </a:rPr>
              <a:t>Monash University</a:t>
            </a:r>
          </a:p>
          <a:p>
            <a:pPr algn="l"/>
            <a:r>
              <a:rPr lang="en-AU" sz="1400" dirty="0">
                <a:latin typeface="Raleway" pitchFamily="2" charset="77"/>
                <a:ea typeface="Lato" panose="020F0502020204030203" pitchFamily="34" charset="0"/>
                <a:cs typeface="Lato" panose="020F0502020204030203" pitchFamily="34" charset="0"/>
              </a:rPr>
              <a:t>Colin </a:t>
            </a:r>
            <a:r>
              <a:rPr lang="en-AU" sz="1400" dirty="0" err="1">
                <a:latin typeface="Raleway" pitchFamily="2" charset="77"/>
                <a:ea typeface="Lato" panose="020F0502020204030203" pitchFamily="34" charset="0"/>
                <a:cs typeface="Lato" panose="020F0502020204030203" pitchFamily="34" charset="0"/>
              </a:rPr>
              <a:t>Pouton</a:t>
            </a:r>
            <a:endParaRPr lang="en-AU" sz="1400" dirty="0">
              <a:latin typeface="Raleway" pitchFamily="2" charset="77"/>
              <a:ea typeface="Lato" panose="020F0502020204030203" pitchFamily="34" charset="0"/>
              <a:cs typeface="Lato" panose="020F0502020204030203" pitchFamily="34" charset="0"/>
            </a:endParaRPr>
          </a:p>
          <a:p>
            <a:pPr algn="l"/>
            <a:r>
              <a:rPr lang="en-AU" sz="1400" dirty="0">
                <a:latin typeface="Raleway" pitchFamily="2" charset="77"/>
                <a:ea typeface="Lato" panose="020F0502020204030203" pitchFamily="34" charset="0"/>
                <a:cs typeface="Lato" panose="020F0502020204030203" pitchFamily="34" charset="0"/>
              </a:rPr>
              <a:t>Angus Johnston</a:t>
            </a:r>
          </a:p>
          <a:p>
            <a:pPr algn="l"/>
            <a:r>
              <a:rPr lang="en-AU" sz="1400" dirty="0">
                <a:latin typeface="Raleway" pitchFamily="2" charset="77"/>
                <a:ea typeface="Lato" panose="020F0502020204030203" pitchFamily="34" charset="0"/>
                <a:cs typeface="Lato" panose="020F0502020204030203" pitchFamily="34" charset="0"/>
              </a:rPr>
              <a:t>Thomas Payne</a:t>
            </a:r>
          </a:p>
          <a:p>
            <a:pPr algn="l"/>
            <a:r>
              <a:rPr lang="en-AU" sz="1400" dirty="0">
                <a:latin typeface="Raleway" pitchFamily="2" charset="77"/>
                <a:ea typeface="Lato" panose="020F0502020204030203" pitchFamily="34" charset="0"/>
                <a:cs typeface="Lato" panose="020F0502020204030203" pitchFamily="34" charset="0"/>
              </a:rPr>
              <a:t>Moore Chen</a:t>
            </a:r>
          </a:p>
          <a:p>
            <a:pPr algn="l"/>
            <a:r>
              <a:rPr lang="en-AU" sz="1400" dirty="0" err="1">
                <a:latin typeface="Raleway" pitchFamily="2" charset="77"/>
                <a:ea typeface="Lato" panose="020F0502020204030203" pitchFamily="34" charset="0"/>
                <a:cs typeface="Lato" panose="020F0502020204030203" pitchFamily="34" charset="0"/>
              </a:rPr>
              <a:t>Haiyin</a:t>
            </a:r>
            <a:r>
              <a:rPr lang="en-AU" sz="1400" dirty="0">
                <a:latin typeface="Raleway" pitchFamily="2" charset="77"/>
                <a:ea typeface="Lato" panose="020F0502020204030203" pitchFamily="34" charset="0"/>
                <a:cs typeface="Lato" panose="020F0502020204030203" pitchFamily="34" charset="0"/>
              </a:rPr>
              <a:t> Liu</a:t>
            </a:r>
          </a:p>
          <a:p>
            <a:pPr algn="l"/>
            <a:r>
              <a:rPr lang="en-AU" sz="1400" dirty="0">
                <a:latin typeface="Raleway" pitchFamily="2" charset="77"/>
                <a:ea typeface="Lato" panose="020F0502020204030203" pitchFamily="34" charset="0"/>
                <a:cs typeface="Lato" panose="020F0502020204030203" pitchFamily="34" charset="0"/>
              </a:rPr>
              <a:t>Serena Tao</a:t>
            </a:r>
            <a:endParaRPr lang="en-US" sz="1400" dirty="0">
              <a:latin typeface="Raleway" pitchFamily="2" charset="77"/>
              <a:ea typeface="Lato" panose="020F0502020204030203" pitchFamily="34" charset="0"/>
              <a:cs typeface="Lato" panose="020F0502020204030203" pitchFamily="34" charset="0"/>
            </a:endParaRPr>
          </a:p>
          <a:p>
            <a:pPr algn="l"/>
            <a:endParaRPr lang="en-US" sz="1400" b="1" dirty="0" err="1">
              <a:latin typeface="Raleway" pitchFamily="2" charset="77"/>
              <a:ea typeface="Lato" panose="020F0502020204030203" pitchFamily="34" charset="0"/>
              <a:cs typeface="Lato" panose="020F0502020204030203" pitchFamily="34" charset="0"/>
            </a:endParaRPr>
          </a:p>
        </p:txBody>
      </p:sp>
      <p:sp>
        <p:nvSpPr>
          <p:cNvPr id="4" name="TextBox 3">
            <a:extLst>
              <a:ext uri="{FF2B5EF4-FFF2-40B4-BE49-F238E27FC236}">
                <a16:creationId xmlns:a16="http://schemas.microsoft.com/office/drawing/2014/main" id="{002CA891-A053-B3AC-A18A-372EB27A070F}"/>
              </a:ext>
            </a:extLst>
          </p:cNvPr>
          <p:cNvSpPr txBox="1"/>
          <p:nvPr/>
        </p:nvSpPr>
        <p:spPr>
          <a:xfrm>
            <a:off x="5393265" y="1434266"/>
            <a:ext cx="2020586" cy="861774"/>
          </a:xfrm>
          <a:prstGeom prst="rect">
            <a:avLst/>
          </a:prstGeom>
          <a:noFill/>
        </p:spPr>
        <p:txBody>
          <a:bodyPr wrap="square" lIns="0" tIns="0" rIns="0" bIns="0" rtlCol="0">
            <a:spAutoFit/>
          </a:bodyPr>
          <a:lstStyle/>
          <a:p>
            <a:pPr algn="l"/>
            <a:r>
              <a:rPr lang="en-AU" sz="1400" b="1" dirty="0">
                <a:latin typeface="Raleway" pitchFamily="2" charset="77"/>
                <a:ea typeface="Lato" panose="020F0502020204030203" pitchFamily="34" charset="0"/>
                <a:cs typeface="Lato" panose="020F0502020204030203" pitchFamily="34" charset="0"/>
              </a:rPr>
              <a:t>Peter MacCallum Cancer Centre</a:t>
            </a:r>
          </a:p>
          <a:p>
            <a:pPr algn="l"/>
            <a:r>
              <a:rPr lang="en-AU" sz="1400" dirty="0">
                <a:latin typeface="Raleway" pitchFamily="2" charset="77"/>
                <a:ea typeface="Lato" panose="020F0502020204030203" pitchFamily="34" charset="0"/>
                <a:cs typeface="Lato" panose="020F0502020204030203" pitchFamily="34" charset="0"/>
              </a:rPr>
              <a:t>Joe Trapani</a:t>
            </a:r>
          </a:p>
          <a:p>
            <a:pPr algn="l"/>
            <a:r>
              <a:rPr lang="en-AU" sz="1400" dirty="0">
                <a:latin typeface="Raleway" pitchFamily="2" charset="77"/>
                <a:ea typeface="Lato" panose="020F0502020204030203" pitchFamily="34" charset="0"/>
                <a:cs typeface="Lato" panose="020F0502020204030203" pitchFamily="34" charset="0"/>
              </a:rPr>
              <a:t>Mohamed Fareh</a:t>
            </a:r>
          </a:p>
        </p:txBody>
      </p:sp>
      <p:sp>
        <p:nvSpPr>
          <p:cNvPr id="5" name="TextBox 4">
            <a:extLst>
              <a:ext uri="{FF2B5EF4-FFF2-40B4-BE49-F238E27FC236}">
                <a16:creationId xmlns:a16="http://schemas.microsoft.com/office/drawing/2014/main" id="{3EE747FD-31C5-8BC3-D9FD-4567BDE80FAE}"/>
              </a:ext>
            </a:extLst>
          </p:cNvPr>
          <p:cNvSpPr txBox="1"/>
          <p:nvPr/>
        </p:nvSpPr>
        <p:spPr>
          <a:xfrm>
            <a:off x="5393264" y="2466745"/>
            <a:ext cx="1782558" cy="1077218"/>
          </a:xfrm>
          <a:prstGeom prst="rect">
            <a:avLst/>
          </a:prstGeom>
          <a:noFill/>
        </p:spPr>
        <p:txBody>
          <a:bodyPr wrap="square" lIns="0" tIns="0" rIns="0" bIns="0" rtlCol="0">
            <a:spAutoFit/>
          </a:bodyPr>
          <a:lstStyle/>
          <a:p>
            <a:r>
              <a:rPr lang="en-AU" sz="1400" b="1" dirty="0">
                <a:latin typeface="Raleway" pitchFamily="2" charset="77"/>
                <a:ea typeface="Lato" panose="020F0502020204030203" pitchFamily="34" charset="0"/>
                <a:cs typeface="Lato" panose="020F0502020204030203" pitchFamily="34" charset="0"/>
              </a:rPr>
              <a:t>WEHI</a:t>
            </a:r>
          </a:p>
          <a:p>
            <a:r>
              <a:rPr lang="en-AU" sz="1400" dirty="0">
                <a:latin typeface="Raleway" pitchFamily="2" charset="77"/>
                <a:ea typeface="Lato" panose="020F0502020204030203" pitchFamily="34" charset="0"/>
                <a:cs typeface="Lato" panose="020F0502020204030203" pitchFamily="34" charset="0"/>
              </a:rPr>
              <a:t>Marcel </a:t>
            </a:r>
            <a:r>
              <a:rPr lang="en-AU" sz="1400" dirty="0" err="1">
                <a:latin typeface="Raleway" pitchFamily="2" charset="77"/>
                <a:ea typeface="Lato" panose="020F0502020204030203" pitchFamily="34" charset="0"/>
                <a:cs typeface="Lato" panose="020F0502020204030203" pitchFamily="34" charset="0"/>
              </a:rPr>
              <a:t>Doerflinger</a:t>
            </a:r>
            <a:endParaRPr lang="en-AU" sz="1400" dirty="0">
              <a:latin typeface="Raleway" pitchFamily="2" charset="77"/>
              <a:ea typeface="Lato" panose="020F0502020204030203" pitchFamily="34" charset="0"/>
              <a:cs typeface="Lato" panose="020F0502020204030203" pitchFamily="34" charset="0"/>
            </a:endParaRPr>
          </a:p>
          <a:p>
            <a:r>
              <a:rPr lang="en-AU" sz="1400" dirty="0">
                <a:latin typeface="Raleway" pitchFamily="2" charset="77"/>
                <a:ea typeface="Lato" panose="020F0502020204030203" pitchFamily="34" charset="0"/>
                <a:cs typeface="Lato" panose="020F0502020204030203" pitchFamily="34" charset="0"/>
              </a:rPr>
              <a:t>Marc Pellegrini</a:t>
            </a:r>
          </a:p>
          <a:p>
            <a:r>
              <a:rPr lang="en-AU" sz="1400" dirty="0">
                <a:latin typeface="Raleway" pitchFamily="2" charset="77"/>
                <a:ea typeface="Lato" panose="020F0502020204030203" pitchFamily="34" charset="0"/>
                <a:cs typeface="Lato" panose="020F0502020204030203" pitchFamily="34" charset="0"/>
              </a:rPr>
              <a:t>Jan Schäfer</a:t>
            </a:r>
          </a:p>
          <a:p>
            <a:r>
              <a:rPr lang="en-AU" sz="1400" dirty="0">
                <a:latin typeface="Raleway" pitchFamily="2" charset="77"/>
                <a:ea typeface="Lato" panose="020F0502020204030203" pitchFamily="34" charset="0"/>
                <a:cs typeface="Lato" panose="020F0502020204030203" pitchFamily="34" charset="0"/>
              </a:rPr>
              <a:t>Le Wang</a:t>
            </a:r>
            <a:endParaRPr lang="en-US" sz="1400" dirty="0">
              <a:latin typeface="Raleway" pitchFamily="2" charset="77"/>
              <a:ea typeface="Lato" panose="020F0502020204030203" pitchFamily="34" charset="0"/>
              <a:cs typeface="Lato" panose="020F0502020204030203" pitchFamily="34" charset="0"/>
            </a:endParaRPr>
          </a:p>
        </p:txBody>
      </p:sp>
      <p:sp>
        <p:nvSpPr>
          <p:cNvPr id="6" name="TextBox 5">
            <a:extLst>
              <a:ext uri="{FF2B5EF4-FFF2-40B4-BE49-F238E27FC236}">
                <a16:creationId xmlns:a16="http://schemas.microsoft.com/office/drawing/2014/main" id="{84D2ADC0-BEC9-7203-2180-7801B159F807}"/>
              </a:ext>
            </a:extLst>
          </p:cNvPr>
          <p:cNvSpPr txBox="1"/>
          <p:nvPr/>
        </p:nvSpPr>
        <p:spPr>
          <a:xfrm>
            <a:off x="452936" y="4797009"/>
            <a:ext cx="2162646" cy="1508105"/>
          </a:xfrm>
          <a:prstGeom prst="rect">
            <a:avLst/>
          </a:prstGeom>
          <a:noFill/>
        </p:spPr>
        <p:txBody>
          <a:bodyPr wrap="square" lIns="0" tIns="0" rIns="0" bIns="0">
            <a:spAutoFit/>
          </a:bodyPr>
          <a:lstStyle/>
          <a:p>
            <a:pPr algn="l"/>
            <a:r>
              <a:rPr lang="en-AU" sz="1400" b="1" dirty="0">
                <a:latin typeface="Raleway" pitchFamily="2" charset="77"/>
                <a:ea typeface="Lato" panose="020F0502020204030203" pitchFamily="34" charset="0"/>
                <a:cs typeface="Lato" panose="020F0502020204030203" pitchFamily="34" charset="0"/>
              </a:rPr>
              <a:t>University of Melbourne</a:t>
            </a:r>
          </a:p>
          <a:p>
            <a:pPr algn="l"/>
            <a:r>
              <a:rPr lang="en-AU" sz="1400" dirty="0">
                <a:latin typeface="Raleway" pitchFamily="2" charset="77"/>
                <a:ea typeface="Lato" panose="020F0502020204030203" pitchFamily="34" charset="0"/>
                <a:cs typeface="Lato" panose="020F0502020204030203" pitchFamily="34" charset="0"/>
              </a:rPr>
              <a:t>Frank Caruso</a:t>
            </a:r>
          </a:p>
          <a:p>
            <a:pPr algn="l"/>
            <a:r>
              <a:rPr lang="en-AU" sz="1400" dirty="0">
                <a:latin typeface="Raleway" pitchFamily="2" charset="77"/>
                <a:ea typeface="Lato" panose="020F0502020204030203" pitchFamily="34" charset="0"/>
                <a:cs typeface="Lato" panose="020F0502020204030203" pitchFamily="34" charset="0"/>
              </a:rPr>
              <a:t>Christina Cortez-Jugo</a:t>
            </a:r>
          </a:p>
          <a:p>
            <a:pPr algn="l"/>
            <a:r>
              <a:rPr lang="en-AU" sz="1400" dirty="0">
                <a:latin typeface="Raleway" pitchFamily="2" charset="77"/>
                <a:ea typeface="Lato" panose="020F0502020204030203" pitchFamily="34" charset="0"/>
                <a:cs typeface="Lato" panose="020F0502020204030203" pitchFamily="34" charset="0"/>
              </a:rPr>
              <a:t>Denzil Furtado</a:t>
            </a:r>
          </a:p>
          <a:p>
            <a:pPr algn="l"/>
            <a:endParaRPr lang="en-AU" sz="1400" dirty="0">
              <a:latin typeface="Raleway" pitchFamily="2" charset="77"/>
              <a:ea typeface="Lato" panose="020F0502020204030203" pitchFamily="34" charset="0"/>
              <a:cs typeface="Lato" panose="020F0502020204030203" pitchFamily="34" charset="0"/>
            </a:endParaRPr>
          </a:p>
          <a:p>
            <a:pPr algn="l"/>
            <a:r>
              <a:rPr lang="en-AU" sz="1400" dirty="0">
                <a:latin typeface="Raleway" pitchFamily="2" charset="77"/>
                <a:ea typeface="Lato" panose="020F0502020204030203" pitchFamily="34" charset="0"/>
                <a:cs typeface="Lato" panose="020F0502020204030203" pitchFamily="34" charset="0"/>
              </a:rPr>
              <a:t>Matt McKay</a:t>
            </a:r>
          </a:p>
          <a:p>
            <a:pPr algn="l"/>
            <a:r>
              <a:rPr lang="en-AU" sz="1400" dirty="0">
                <a:latin typeface="Raleway" pitchFamily="2" charset="77"/>
                <a:ea typeface="Lato" panose="020F0502020204030203" pitchFamily="34" charset="0"/>
                <a:cs typeface="Lato" panose="020F0502020204030203" pitchFamily="34" charset="0"/>
              </a:rPr>
              <a:t>Ahmed Quadeer</a:t>
            </a:r>
          </a:p>
        </p:txBody>
      </p:sp>
      <p:sp>
        <p:nvSpPr>
          <p:cNvPr id="7" name="TextBox 6">
            <a:extLst>
              <a:ext uri="{FF2B5EF4-FFF2-40B4-BE49-F238E27FC236}">
                <a16:creationId xmlns:a16="http://schemas.microsoft.com/office/drawing/2014/main" id="{BDB4EA2D-C340-6388-B474-4A40B166307D}"/>
              </a:ext>
            </a:extLst>
          </p:cNvPr>
          <p:cNvSpPr txBox="1"/>
          <p:nvPr/>
        </p:nvSpPr>
        <p:spPr>
          <a:xfrm>
            <a:off x="3004622" y="2125122"/>
            <a:ext cx="1991360" cy="430887"/>
          </a:xfrm>
          <a:prstGeom prst="rect">
            <a:avLst/>
          </a:prstGeom>
          <a:noFill/>
        </p:spPr>
        <p:txBody>
          <a:bodyPr wrap="square" lIns="0" tIns="0" rIns="0" bIns="0">
            <a:spAutoFit/>
          </a:bodyPr>
          <a:lstStyle/>
          <a:p>
            <a:pPr algn="l"/>
            <a:r>
              <a:rPr lang="en-AU" sz="1400" b="1" dirty="0">
                <a:latin typeface="Raleway" pitchFamily="2" charset="77"/>
                <a:ea typeface="Lato" panose="020F0502020204030203" pitchFamily="34" charset="0"/>
                <a:cs typeface="Lato" panose="020F0502020204030203" pitchFamily="34" charset="0"/>
              </a:rPr>
              <a:t>Utrecht University </a:t>
            </a:r>
            <a:br>
              <a:rPr lang="en-AU" sz="1400" b="1" dirty="0">
                <a:latin typeface="Raleway" pitchFamily="2" charset="77"/>
                <a:ea typeface="Lato" panose="020F0502020204030203" pitchFamily="34" charset="0"/>
                <a:cs typeface="Lato" panose="020F0502020204030203" pitchFamily="34" charset="0"/>
              </a:rPr>
            </a:br>
            <a:r>
              <a:rPr lang="en-AU" sz="1400" dirty="0">
                <a:latin typeface="Raleway" pitchFamily="2" charset="77"/>
                <a:ea typeface="Lato" panose="020F0502020204030203" pitchFamily="34" charset="0"/>
                <a:cs typeface="Lato" panose="020F0502020204030203" pitchFamily="34" charset="0"/>
              </a:rPr>
              <a:t>Jori Symons</a:t>
            </a:r>
          </a:p>
        </p:txBody>
      </p:sp>
      <p:sp>
        <p:nvSpPr>
          <p:cNvPr id="8" name="TextBox 7">
            <a:extLst>
              <a:ext uri="{FF2B5EF4-FFF2-40B4-BE49-F238E27FC236}">
                <a16:creationId xmlns:a16="http://schemas.microsoft.com/office/drawing/2014/main" id="{68C08DB8-43FC-C749-FD4C-92F4204C9FD6}"/>
              </a:ext>
            </a:extLst>
          </p:cNvPr>
          <p:cNvSpPr txBox="1"/>
          <p:nvPr/>
        </p:nvSpPr>
        <p:spPr>
          <a:xfrm>
            <a:off x="3004622" y="1437994"/>
            <a:ext cx="2151604" cy="430887"/>
          </a:xfrm>
          <a:prstGeom prst="rect">
            <a:avLst/>
          </a:prstGeom>
          <a:noFill/>
        </p:spPr>
        <p:txBody>
          <a:bodyPr wrap="square" lIns="0" tIns="0" rIns="0" bIns="0" rtlCol="0">
            <a:spAutoFit/>
          </a:bodyPr>
          <a:lstStyle/>
          <a:p>
            <a:pPr algn="l"/>
            <a:r>
              <a:rPr lang="en-AU" sz="1400" b="1" dirty="0">
                <a:latin typeface="Raleway" pitchFamily="2" charset="77"/>
                <a:ea typeface="Lato" panose="020F0502020204030203" pitchFamily="34" charset="0"/>
                <a:cs typeface="Lato" panose="020F0502020204030203" pitchFamily="34" charset="0"/>
              </a:rPr>
              <a:t>Alfred Hospital</a:t>
            </a:r>
          </a:p>
          <a:p>
            <a:pPr algn="l"/>
            <a:r>
              <a:rPr lang="en-AU" sz="1400" dirty="0">
                <a:latin typeface="Raleway" pitchFamily="2" charset="77"/>
                <a:ea typeface="Lato" panose="020F0502020204030203" pitchFamily="34" charset="0"/>
                <a:cs typeface="Lato" panose="020F0502020204030203" pitchFamily="34" charset="0"/>
              </a:rPr>
              <a:t>James McMahon</a:t>
            </a:r>
          </a:p>
        </p:txBody>
      </p:sp>
      <p:pic>
        <p:nvPicPr>
          <p:cNvPr id="9" name="Picture 2" descr="... to help you understand &amp;#39; The Australian Dietary Guidelines">
            <a:extLst>
              <a:ext uri="{FF2B5EF4-FFF2-40B4-BE49-F238E27FC236}">
                <a16:creationId xmlns:a16="http://schemas.microsoft.com/office/drawing/2014/main" id="{A8F349B8-24D0-8CCB-064F-CDEE6C22E99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19"/>
          <a:stretch/>
        </p:blipFill>
        <p:spPr bwMode="auto">
          <a:xfrm>
            <a:off x="9833237" y="4224867"/>
            <a:ext cx="1780121" cy="128853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www.ach2.org.au/ResizeImage.aspx?img=/Websites/ach2/WebsiteLogo.jpg&amp;w=421">
            <a:extLst>
              <a:ext uri="{FF2B5EF4-FFF2-40B4-BE49-F238E27FC236}">
                <a16:creationId xmlns:a16="http://schemas.microsoft.com/office/drawing/2014/main" id="{0AFD8A14-B56C-B02E-04A0-FA4B4599EB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3865" y="5651712"/>
            <a:ext cx="3869393" cy="624984"/>
          </a:xfrm>
          <a:prstGeom prst="rect">
            <a:avLst/>
          </a:prstGeom>
          <a:noFill/>
          <a:ln w="38100" cap="sq">
            <a:solidFill>
              <a:srgbClr val="FFFFFF"/>
            </a:solidFill>
            <a:miter lim="800000"/>
          </a:ln>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C71B0867-577E-C8F3-FAE9-DB31554681F6}"/>
              </a:ext>
            </a:extLst>
          </p:cNvPr>
          <p:cNvGrpSpPr/>
          <p:nvPr/>
        </p:nvGrpSpPr>
        <p:grpSpPr>
          <a:xfrm>
            <a:off x="7468354" y="3077796"/>
            <a:ext cx="2188899" cy="1016383"/>
            <a:chOff x="7341043" y="3976823"/>
            <a:chExt cx="3754305" cy="1743256"/>
          </a:xfrm>
        </p:grpSpPr>
        <p:sp>
          <p:nvSpPr>
            <p:cNvPr id="14" name="Rectangle 13">
              <a:extLst>
                <a:ext uri="{FF2B5EF4-FFF2-40B4-BE49-F238E27FC236}">
                  <a16:creationId xmlns:a16="http://schemas.microsoft.com/office/drawing/2014/main" id="{1A4BAABA-66C0-C2DF-6F14-E4B399DFC7BE}"/>
                </a:ext>
              </a:extLst>
            </p:cNvPr>
            <p:cNvSpPr/>
            <p:nvPr/>
          </p:nvSpPr>
          <p:spPr>
            <a:xfrm>
              <a:off x="7341043" y="3976823"/>
              <a:ext cx="3754305" cy="174325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4" descr="amfAR - Wikipedia">
              <a:extLst>
                <a:ext uri="{FF2B5EF4-FFF2-40B4-BE49-F238E27FC236}">
                  <a16:creationId xmlns:a16="http://schemas.microsoft.com/office/drawing/2014/main" id="{8C2C8EB4-7155-CAC0-21C8-E690A3C196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3548" y="4226824"/>
              <a:ext cx="3467100" cy="1314450"/>
            </a:xfrm>
            <a:prstGeom prst="rect">
              <a:avLst/>
            </a:prstGeom>
            <a:noFill/>
            <a:extLst>
              <a:ext uri="{909E8E84-426E-40DD-AFC4-6F175D3DCCD1}">
                <a14:hiddenFill xmlns:a14="http://schemas.microsoft.com/office/drawing/2010/main">
                  <a:solidFill>
                    <a:srgbClr val="FFFFFF"/>
                  </a:solidFill>
                </a14:hiddenFill>
              </a:ext>
            </a:extLst>
          </p:spPr>
        </p:pic>
      </p:grpSp>
      <p:pic>
        <p:nvPicPr>
          <p:cNvPr id="16" name="Picture 15" descr="A red ribbon and grey letters&#10;&#10;Description automatically generated">
            <a:extLst>
              <a:ext uri="{FF2B5EF4-FFF2-40B4-BE49-F238E27FC236}">
                <a16:creationId xmlns:a16="http://schemas.microsoft.com/office/drawing/2014/main" id="{C5C2C352-FFB9-BA20-01B6-F483388FF4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49786" y="3143464"/>
            <a:ext cx="2034412" cy="991985"/>
          </a:xfrm>
          <a:prstGeom prst="rect">
            <a:avLst/>
          </a:prstGeom>
        </p:spPr>
      </p:pic>
      <p:pic>
        <p:nvPicPr>
          <p:cNvPr id="17" name="Graphic 16">
            <a:extLst>
              <a:ext uri="{FF2B5EF4-FFF2-40B4-BE49-F238E27FC236}">
                <a16:creationId xmlns:a16="http://schemas.microsoft.com/office/drawing/2014/main" id="{A6F37D97-34AF-3AD6-A75A-2B8D88955BCE}"/>
              </a:ext>
            </a:extLst>
          </p:cNvPr>
          <p:cNvPicPr>
            <a:picLocks noChangeAspect="1"/>
          </p:cNvPicPr>
          <p:nvPr/>
        </p:nvPicPr>
        <p:blipFill rotWithShape="1">
          <a:blip>
            <a:extLst>
              <a:ext uri="{96DAC541-7B7A-43D3-8B79-37D633B846F1}">
                <asvg:svgBlip xmlns:asvg="http://schemas.microsoft.com/office/drawing/2016/SVG/main" r:embed="rId6"/>
              </a:ext>
            </a:extLst>
          </a:blip>
          <a:srcRect l="7353" t="13373" b="13131"/>
          <a:stretch/>
        </p:blipFill>
        <p:spPr>
          <a:xfrm>
            <a:off x="8829917" y="1312286"/>
            <a:ext cx="2510601" cy="1581614"/>
          </a:xfrm>
          <a:prstGeom prst="rect">
            <a:avLst/>
          </a:prstGeom>
        </p:spPr>
      </p:pic>
      <p:sp>
        <p:nvSpPr>
          <p:cNvPr id="18" name="Text Placeholder 3">
            <a:extLst>
              <a:ext uri="{FF2B5EF4-FFF2-40B4-BE49-F238E27FC236}">
                <a16:creationId xmlns:a16="http://schemas.microsoft.com/office/drawing/2014/main" id="{D883663B-BA63-9861-6849-AD1B89F70AC5}"/>
              </a:ext>
            </a:extLst>
          </p:cNvPr>
          <p:cNvSpPr txBox="1">
            <a:spLocks/>
          </p:cNvSpPr>
          <p:nvPr/>
        </p:nvSpPr>
        <p:spPr>
          <a:xfrm>
            <a:off x="371474" y="396875"/>
            <a:ext cx="11249395" cy="707281"/>
          </a:xfrm>
          <a:prstGeom prst="rect">
            <a:avLst/>
          </a:prstGeom>
        </p:spPr>
        <p:txBody>
          <a:bodyPr/>
          <a:lstStyle>
            <a:lvl1pPr marL="0" indent="0" algn="l" defTabSz="914400" rtl="0" eaLnBrk="1" latinLnBrk="0" hangingPunct="1">
              <a:lnSpc>
                <a:spcPct val="90000"/>
              </a:lnSpc>
              <a:spcBef>
                <a:spcPts val="1200"/>
              </a:spcBef>
              <a:buFont typeface="Arial" panose="020B0604020202020204" pitchFamily="34" charset="0"/>
              <a:buNone/>
              <a:defRPr sz="2000" b="1" kern="1200">
                <a:solidFill>
                  <a:schemeClr val="tx1"/>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latin typeface="Raleway" pitchFamily="2" charset="77"/>
                <a:ea typeface="Lato" panose="020F0502020204030203" pitchFamily="34" charset="0"/>
                <a:cs typeface="Lato" panose="020F0502020204030203" pitchFamily="34" charset="0"/>
              </a:rPr>
              <a:t>Acknowledgements</a:t>
            </a:r>
            <a:endParaRPr lang="en-US" dirty="0">
              <a:latin typeface="Raleway" pitchFamily="2" charset="77"/>
            </a:endParaRPr>
          </a:p>
        </p:txBody>
      </p:sp>
      <p:sp>
        <p:nvSpPr>
          <p:cNvPr id="19" name="TextBox 18">
            <a:extLst>
              <a:ext uri="{FF2B5EF4-FFF2-40B4-BE49-F238E27FC236}">
                <a16:creationId xmlns:a16="http://schemas.microsoft.com/office/drawing/2014/main" id="{3629EA96-A15A-7357-EBC2-44DEF672EF19}"/>
              </a:ext>
            </a:extLst>
          </p:cNvPr>
          <p:cNvSpPr txBox="1"/>
          <p:nvPr/>
        </p:nvSpPr>
        <p:spPr>
          <a:xfrm>
            <a:off x="4932370" y="6380946"/>
            <a:ext cx="7051828" cy="338554"/>
          </a:xfrm>
          <a:prstGeom prst="rect">
            <a:avLst/>
          </a:prstGeom>
          <a:noFill/>
        </p:spPr>
        <p:txBody>
          <a:bodyPr wrap="square" rtlCol="0">
            <a:spAutoFit/>
          </a:bodyPr>
          <a:lstStyle/>
          <a:p>
            <a:pPr algn="r"/>
            <a:r>
              <a:rPr lang="en-AU" sz="1600" dirty="0"/>
              <a:t>And the generous support from the </a:t>
            </a:r>
            <a:r>
              <a:rPr lang="en-AU" sz="1600" b="1" dirty="0"/>
              <a:t>J and M Wright Foundation</a:t>
            </a:r>
          </a:p>
        </p:txBody>
      </p:sp>
      <p:pic>
        <p:nvPicPr>
          <p:cNvPr id="20" name="Picture 2" descr="mRNA Victoria | LinkedIn">
            <a:extLst>
              <a:ext uri="{FF2B5EF4-FFF2-40B4-BE49-F238E27FC236}">
                <a16:creationId xmlns:a16="http://schemas.microsoft.com/office/drawing/2014/main" id="{6F1ABED1-D313-3A0D-945D-5748C7C4525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14843" y="4252987"/>
            <a:ext cx="1380908" cy="1380908"/>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BB0EA6FF-D531-1F97-8BD6-B8FE873C29F0}"/>
              </a:ext>
            </a:extLst>
          </p:cNvPr>
          <p:cNvSpPr txBox="1"/>
          <p:nvPr/>
        </p:nvSpPr>
        <p:spPr>
          <a:xfrm>
            <a:off x="5308414" y="3751622"/>
            <a:ext cx="1991360"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CC2027"/>
              </a:buClr>
              <a:buSzPts val="1170"/>
              <a:buFontTx/>
              <a:buNone/>
              <a:tabLst/>
              <a:defRPr/>
            </a:pPr>
            <a:r>
              <a:rPr kumimoji="0" lang="en-AU" sz="1400" b="1" i="0" u="none" strike="noStrike" kern="1200" cap="none" spc="0" normalizeH="0" baseline="0" noProof="0" dirty="0">
                <a:ln>
                  <a:noFill/>
                </a:ln>
                <a:solidFill>
                  <a:srgbClr val="000000"/>
                </a:solidFill>
                <a:effectLst/>
                <a:uLnTx/>
                <a:uFillTx/>
                <a:latin typeface="Raleway" pitchFamily="2" charset="77"/>
                <a:ea typeface="Helvetica Neue"/>
                <a:cs typeface="Helvetica Neue"/>
                <a:sym typeface="Helvetica Neue"/>
              </a:rPr>
              <a:t>UCSF</a:t>
            </a:r>
            <a:r>
              <a:rPr lang="en-AU" sz="1400" b="1" dirty="0">
                <a:solidFill>
                  <a:srgbClr val="000000"/>
                </a:solidFill>
                <a:latin typeface="Raleway" pitchFamily="2" charset="77"/>
                <a:ea typeface="Helvetica Neue"/>
                <a:cs typeface="Helvetica Neue"/>
                <a:sym typeface="Helvetica Neue"/>
              </a:rPr>
              <a:t> </a:t>
            </a:r>
          </a:p>
          <a:p>
            <a:pPr marL="0" marR="0" lvl="0" indent="0" algn="l" defTabSz="914400" rtl="0" eaLnBrk="1" fontAlgn="auto" latinLnBrk="0" hangingPunct="1">
              <a:lnSpc>
                <a:spcPct val="100000"/>
              </a:lnSpc>
              <a:spcBef>
                <a:spcPts val="0"/>
              </a:spcBef>
              <a:spcAft>
                <a:spcPts val="0"/>
              </a:spcAft>
              <a:buClr>
                <a:srgbClr val="CC2027"/>
              </a:buClr>
              <a:buSzPts val="1170"/>
              <a:buFontTx/>
              <a:buNone/>
              <a:tabLst/>
              <a:defRPr/>
            </a:pPr>
            <a:r>
              <a:rPr kumimoji="0" lang="en-AU" sz="1400" b="0" i="0" u="none" strike="noStrike" kern="1200" cap="none" spc="0" normalizeH="0" baseline="0" noProof="0" dirty="0">
                <a:ln>
                  <a:noFill/>
                </a:ln>
                <a:solidFill>
                  <a:srgbClr val="000000"/>
                </a:solidFill>
                <a:effectLst/>
                <a:uLnTx/>
                <a:uFillTx/>
                <a:latin typeface="Raleway" pitchFamily="2" charset="77"/>
                <a:ea typeface="Arial"/>
                <a:cs typeface="Arial"/>
                <a:sym typeface="Arial"/>
              </a:rPr>
              <a:t>Steven Deeks</a:t>
            </a:r>
            <a:endParaRPr kumimoji="0" lang="en-AU" sz="1400" b="0" i="0" u="none" strike="noStrike" kern="1200" cap="none" spc="0" normalizeH="0" baseline="0" noProof="0" dirty="0">
              <a:ln>
                <a:noFill/>
              </a:ln>
              <a:solidFill>
                <a:srgbClr val="000000"/>
              </a:solidFill>
              <a:effectLst/>
              <a:uLnTx/>
              <a:uFillTx/>
              <a:latin typeface="Raleway" pitchFamily="2" charset="77"/>
            </a:endParaRPr>
          </a:p>
          <a:p>
            <a:pPr marL="0" marR="0" lvl="0" indent="0" algn="l" defTabSz="914400" rtl="0" eaLnBrk="1" fontAlgn="auto" latinLnBrk="0" hangingPunct="1">
              <a:lnSpc>
                <a:spcPct val="100000"/>
              </a:lnSpc>
              <a:spcBef>
                <a:spcPts val="0"/>
              </a:spcBef>
              <a:spcAft>
                <a:spcPts val="0"/>
              </a:spcAft>
              <a:buClr>
                <a:srgbClr val="CC2027"/>
              </a:buClr>
              <a:buSzPts val="1170"/>
              <a:buFontTx/>
              <a:buNone/>
              <a:tabLst/>
              <a:defRPr/>
            </a:pPr>
            <a:r>
              <a:rPr kumimoji="0" lang="en-AU" sz="1400" b="0" i="0" u="none" strike="noStrike" kern="1200" cap="none" spc="0" normalizeH="0" baseline="0" noProof="0" dirty="0">
                <a:ln>
                  <a:noFill/>
                </a:ln>
                <a:solidFill>
                  <a:srgbClr val="000000"/>
                </a:solidFill>
                <a:effectLst/>
                <a:uLnTx/>
                <a:uFillTx/>
                <a:latin typeface="Raleway" pitchFamily="2" charset="77"/>
                <a:ea typeface="Arial"/>
                <a:cs typeface="Arial"/>
                <a:sym typeface="Arial"/>
              </a:rPr>
              <a:t>Becky Ho</a:t>
            </a:r>
            <a:endParaRPr kumimoji="0" lang="en-AU" sz="1400" b="0" i="0" u="none" strike="noStrike" kern="1200" cap="none" spc="0" normalizeH="0" baseline="0" noProof="0" dirty="0">
              <a:ln>
                <a:noFill/>
              </a:ln>
              <a:solidFill>
                <a:srgbClr val="000000"/>
              </a:solidFill>
              <a:effectLst/>
              <a:uLnTx/>
              <a:uFillTx/>
              <a:latin typeface="Raleway" pitchFamily="2" charset="77"/>
            </a:endParaRPr>
          </a:p>
        </p:txBody>
      </p:sp>
      <p:sp>
        <p:nvSpPr>
          <p:cNvPr id="21" name="TextBox 20">
            <a:extLst>
              <a:ext uri="{FF2B5EF4-FFF2-40B4-BE49-F238E27FC236}">
                <a16:creationId xmlns:a16="http://schemas.microsoft.com/office/drawing/2014/main" id="{7D25F6E5-F918-CE25-4815-610EE949484C}"/>
              </a:ext>
            </a:extLst>
          </p:cNvPr>
          <p:cNvSpPr txBox="1"/>
          <p:nvPr/>
        </p:nvSpPr>
        <p:spPr>
          <a:xfrm>
            <a:off x="3019046" y="4462054"/>
            <a:ext cx="1885904" cy="861774"/>
          </a:xfrm>
          <a:prstGeom prst="rect">
            <a:avLst/>
          </a:prstGeom>
          <a:noFill/>
        </p:spPr>
        <p:txBody>
          <a:bodyPr wrap="square" lIns="0" tIns="0" rIns="0" bIns="0" rtlCol="0">
            <a:spAutoFit/>
          </a:bodyPr>
          <a:lstStyle/>
          <a:p>
            <a:pPr algn="l"/>
            <a:r>
              <a:rPr lang="en-AU" sz="1400" b="1" dirty="0">
                <a:latin typeface="Raleway" pitchFamily="2" charset="77"/>
                <a:ea typeface="Lato" panose="020F0502020204030203" pitchFamily="34" charset="0"/>
                <a:cs typeface="Lato" panose="020F0502020204030203" pitchFamily="34" charset="0"/>
              </a:rPr>
              <a:t>NIH / Johns Hopkins </a:t>
            </a:r>
            <a:r>
              <a:rPr lang="en-AU" sz="1400" dirty="0">
                <a:latin typeface="Raleway" pitchFamily="2" charset="77"/>
                <a:ea typeface="Lato" panose="020F0502020204030203" pitchFamily="34" charset="0"/>
                <a:cs typeface="Lato" panose="020F0502020204030203" pitchFamily="34" charset="0"/>
              </a:rPr>
              <a:t>Andrew Redd</a:t>
            </a:r>
          </a:p>
          <a:p>
            <a:pPr algn="l"/>
            <a:r>
              <a:rPr lang="en-AU" sz="1400" dirty="0">
                <a:latin typeface="Raleway" pitchFamily="2" charset="77"/>
                <a:ea typeface="Lato" panose="020F0502020204030203" pitchFamily="34" charset="0"/>
                <a:cs typeface="Lato" panose="020F0502020204030203" pitchFamily="34" charset="0"/>
              </a:rPr>
              <a:t>Natalie Howard</a:t>
            </a:r>
            <a:endParaRPr lang="en-US" sz="1400" dirty="0">
              <a:latin typeface="Raleway" pitchFamily="2" charset="77"/>
              <a:ea typeface="Lato" panose="020F0502020204030203" pitchFamily="34" charset="0"/>
              <a:cs typeface="Lato" panose="020F0502020204030203" pitchFamily="34" charset="0"/>
            </a:endParaRPr>
          </a:p>
          <a:p>
            <a:pPr algn="l"/>
            <a:endParaRPr lang="en-US" sz="1400" b="1" dirty="0" err="1">
              <a:latin typeface="Raleway" pitchFamily="2" charset="77"/>
              <a:ea typeface="Lato" panose="020F0502020204030203" pitchFamily="34" charset="0"/>
              <a:cs typeface="Lato" panose="020F0502020204030203" pitchFamily="34" charset="0"/>
            </a:endParaRPr>
          </a:p>
        </p:txBody>
      </p:sp>
      <p:sp>
        <p:nvSpPr>
          <p:cNvPr id="23" name="TextBox 22">
            <a:extLst>
              <a:ext uri="{FF2B5EF4-FFF2-40B4-BE49-F238E27FC236}">
                <a16:creationId xmlns:a16="http://schemas.microsoft.com/office/drawing/2014/main" id="{7C66B69D-2E3C-CD1B-5B5D-91694D18BC2E}"/>
              </a:ext>
            </a:extLst>
          </p:cNvPr>
          <p:cNvSpPr txBox="1"/>
          <p:nvPr/>
        </p:nvSpPr>
        <p:spPr>
          <a:xfrm>
            <a:off x="3019046" y="5284120"/>
            <a:ext cx="1885904" cy="646331"/>
          </a:xfrm>
          <a:prstGeom prst="rect">
            <a:avLst/>
          </a:prstGeom>
          <a:noFill/>
        </p:spPr>
        <p:txBody>
          <a:bodyPr wrap="square" lIns="0" tIns="0" rIns="0" bIns="0" rtlCol="0">
            <a:spAutoFit/>
          </a:bodyPr>
          <a:lstStyle/>
          <a:p>
            <a:pPr algn="l"/>
            <a:r>
              <a:rPr lang="en-AU" sz="1400" b="1" dirty="0">
                <a:latin typeface="Raleway" pitchFamily="2" charset="77"/>
                <a:ea typeface="Lato" panose="020F0502020204030203" pitchFamily="34" charset="0"/>
                <a:cs typeface="Lato" panose="020F0502020204030203" pitchFamily="34" charset="0"/>
              </a:rPr>
              <a:t>Rakai Health Services</a:t>
            </a:r>
          </a:p>
          <a:p>
            <a:pPr algn="l"/>
            <a:r>
              <a:rPr lang="en-AU" sz="1400" dirty="0">
                <a:latin typeface="Raleway" pitchFamily="2" charset="77"/>
                <a:ea typeface="Lato" panose="020F0502020204030203" pitchFamily="34" charset="0"/>
                <a:cs typeface="Lato" panose="020F0502020204030203" pitchFamily="34" charset="0"/>
              </a:rPr>
              <a:t>Edward </a:t>
            </a:r>
            <a:r>
              <a:rPr lang="en-AU" sz="1400" dirty="0" err="1">
                <a:latin typeface="Raleway" pitchFamily="2" charset="77"/>
                <a:ea typeface="Lato" panose="020F0502020204030203" pitchFamily="34" charset="0"/>
                <a:cs typeface="Lato" panose="020F0502020204030203" pitchFamily="34" charset="0"/>
              </a:rPr>
              <a:t>Kankaka</a:t>
            </a:r>
            <a:endParaRPr lang="en-AU" sz="1400" dirty="0">
              <a:latin typeface="Raleway" pitchFamily="2" charset="77"/>
              <a:ea typeface="Lato" panose="020F0502020204030203" pitchFamily="34" charset="0"/>
              <a:cs typeface="Lato" panose="020F0502020204030203" pitchFamily="34" charset="0"/>
            </a:endParaRPr>
          </a:p>
          <a:p>
            <a:pPr algn="l"/>
            <a:r>
              <a:rPr lang="en-AU" sz="1400" dirty="0">
                <a:latin typeface="Raleway" pitchFamily="2" charset="77"/>
                <a:ea typeface="Lato" panose="020F0502020204030203" pitchFamily="34" charset="0"/>
                <a:cs typeface="Lato" panose="020F0502020204030203" pitchFamily="34" charset="0"/>
              </a:rPr>
              <a:t>Ronald </a:t>
            </a:r>
            <a:r>
              <a:rPr lang="en-AU" sz="1400" dirty="0" err="1">
                <a:latin typeface="Raleway" pitchFamily="2" charset="77"/>
                <a:ea typeface="Lato" panose="020F0502020204030203" pitchFamily="34" charset="0"/>
                <a:cs typeface="Lato" panose="020F0502020204030203" pitchFamily="34" charset="0"/>
              </a:rPr>
              <a:t>Galiwango</a:t>
            </a:r>
            <a:endParaRPr lang="en-US" sz="1400" dirty="0">
              <a:latin typeface="Raleway" pitchFamily="2" charset="77"/>
              <a:ea typeface="Lato" panose="020F0502020204030203" pitchFamily="34" charset="0"/>
              <a:cs typeface="Lato" panose="020F0502020204030203" pitchFamily="34" charset="0"/>
            </a:endParaRPr>
          </a:p>
        </p:txBody>
      </p:sp>
      <p:sp>
        <p:nvSpPr>
          <p:cNvPr id="24" name="TextBox 23">
            <a:extLst>
              <a:ext uri="{FF2B5EF4-FFF2-40B4-BE49-F238E27FC236}">
                <a16:creationId xmlns:a16="http://schemas.microsoft.com/office/drawing/2014/main" id="{95A498D7-73DC-5C2D-E66E-D1F22EA0E2F3}"/>
              </a:ext>
            </a:extLst>
          </p:cNvPr>
          <p:cNvSpPr txBox="1"/>
          <p:nvPr/>
        </p:nvSpPr>
        <p:spPr>
          <a:xfrm>
            <a:off x="5386911" y="4627804"/>
            <a:ext cx="1885904" cy="430887"/>
          </a:xfrm>
          <a:prstGeom prst="rect">
            <a:avLst/>
          </a:prstGeom>
          <a:noFill/>
        </p:spPr>
        <p:txBody>
          <a:bodyPr wrap="square" lIns="0" tIns="0" rIns="0" bIns="0" rtlCol="0">
            <a:spAutoFit/>
          </a:bodyPr>
          <a:lstStyle/>
          <a:p>
            <a:pPr algn="l"/>
            <a:r>
              <a:rPr lang="en-AU" sz="1400" b="1" dirty="0">
                <a:latin typeface="Raleway" pitchFamily="2" charset="77"/>
                <a:ea typeface="Lato" panose="020F0502020204030203" pitchFamily="34" charset="0"/>
                <a:cs typeface="Lato" panose="020F0502020204030203" pitchFamily="34" charset="0"/>
              </a:rPr>
              <a:t>AHRI </a:t>
            </a:r>
          </a:p>
          <a:p>
            <a:pPr algn="l"/>
            <a:r>
              <a:rPr lang="en-AU" sz="1400" dirty="0" err="1">
                <a:latin typeface="Raleway" pitchFamily="2" charset="77"/>
                <a:ea typeface="Lato" panose="020F0502020204030203" pitchFamily="34" charset="0"/>
                <a:cs typeface="Lato" panose="020F0502020204030203" pitchFamily="34" charset="0"/>
              </a:rPr>
              <a:t>Thumbi</a:t>
            </a:r>
            <a:r>
              <a:rPr lang="en-AU" sz="1400" dirty="0">
                <a:latin typeface="Raleway" pitchFamily="2" charset="77"/>
                <a:ea typeface="Lato" panose="020F0502020204030203" pitchFamily="34" charset="0"/>
                <a:cs typeface="Lato" panose="020F0502020204030203" pitchFamily="34" charset="0"/>
              </a:rPr>
              <a:t> Ndung’u</a:t>
            </a:r>
            <a:endParaRPr lang="en-US" sz="1400" dirty="0">
              <a:latin typeface="Raleway" pitchFamily="2" charset="77"/>
              <a:ea typeface="Lato" panose="020F0502020204030203" pitchFamily="34" charset="0"/>
              <a:cs typeface="Lato" panose="020F0502020204030203" pitchFamily="34" charset="0"/>
            </a:endParaRPr>
          </a:p>
        </p:txBody>
      </p:sp>
      <p:sp>
        <p:nvSpPr>
          <p:cNvPr id="25" name="TextBox 24">
            <a:extLst>
              <a:ext uri="{FF2B5EF4-FFF2-40B4-BE49-F238E27FC236}">
                <a16:creationId xmlns:a16="http://schemas.microsoft.com/office/drawing/2014/main" id="{A2531B1A-E133-FC3C-1B79-5B627F09CF96}"/>
              </a:ext>
            </a:extLst>
          </p:cNvPr>
          <p:cNvSpPr txBox="1"/>
          <p:nvPr/>
        </p:nvSpPr>
        <p:spPr>
          <a:xfrm>
            <a:off x="5386911" y="5239407"/>
            <a:ext cx="1885904" cy="430887"/>
          </a:xfrm>
          <a:prstGeom prst="rect">
            <a:avLst/>
          </a:prstGeom>
          <a:noFill/>
        </p:spPr>
        <p:txBody>
          <a:bodyPr wrap="square" lIns="0" tIns="0" rIns="0" bIns="0" rtlCol="0">
            <a:spAutoFit/>
          </a:bodyPr>
          <a:lstStyle/>
          <a:p>
            <a:pPr algn="l"/>
            <a:r>
              <a:rPr lang="en-AU" sz="1400" b="1" dirty="0">
                <a:latin typeface="Raleway" pitchFamily="2" charset="77"/>
                <a:ea typeface="Lato" panose="020F0502020204030203" pitchFamily="34" charset="0"/>
                <a:cs typeface="Lato" panose="020F0502020204030203" pitchFamily="34" charset="0"/>
              </a:rPr>
              <a:t>Western University</a:t>
            </a:r>
          </a:p>
          <a:p>
            <a:pPr algn="l"/>
            <a:r>
              <a:rPr lang="en-AU" sz="1400" dirty="0">
                <a:latin typeface="Raleway" pitchFamily="2" charset="77"/>
                <a:ea typeface="Lato" panose="020F0502020204030203" pitchFamily="34" charset="0"/>
                <a:cs typeface="Lato" panose="020F0502020204030203" pitchFamily="34" charset="0"/>
              </a:rPr>
              <a:t>Jessica Prodger</a:t>
            </a:r>
            <a:endParaRPr lang="en-US" sz="1400" dirty="0">
              <a:latin typeface="Raleway" pitchFamily="2" charset="77"/>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28519490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ED9F7-D73A-4BF8-AC30-05E03991DA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9E01C0-0D12-C8AF-1C9B-884C724484EF}"/>
              </a:ext>
            </a:extLst>
          </p:cNvPr>
          <p:cNvSpPr>
            <a:spLocks noGrp="1"/>
          </p:cNvSpPr>
          <p:nvPr>
            <p:ph type="title" idx="4294967295"/>
          </p:nvPr>
        </p:nvSpPr>
        <p:spPr>
          <a:xfrm>
            <a:off x="371475" y="535248"/>
            <a:ext cx="10972800" cy="498598"/>
          </a:xfrm>
        </p:spPr>
        <p:txBody>
          <a:bodyPr/>
          <a:lstStyle/>
          <a:p>
            <a:r>
              <a:rPr lang="en-AU" dirty="0"/>
              <a:t>CRISPR technologies and HIV cure</a:t>
            </a:r>
          </a:p>
        </p:txBody>
      </p:sp>
      <p:sp>
        <p:nvSpPr>
          <p:cNvPr id="10" name="TextBox 9">
            <a:extLst>
              <a:ext uri="{FF2B5EF4-FFF2-40B4-BE49-F238E27FC236}">
                <a16:creationId xmlns:a16="http://schemas.microsoft.com/office/drawing/2014/main" id="{430C3162-87D5-3565-2E31-C1AE37F7A772}"/>
              </a:ext>
            </a:extLst>
          </p:cNvPr>
          <p:cNvSpPr txBox="1"/>
          <p:nvPr/>
        </p:nvSpPr>
        <p:spPr>
          <a:xfrm>
            <a:off x="3413512" y="1652836"/>
            <a:ext cx="1696298" cy="369332"/>
          </a:xfrm>
          <a:prstGeom prst="rect">
            <a:avLst/>
          </a:prstGeom>
          <a:noFill/>
        </p:spPr>
        <p:txBody>
          <a:bodyPr wrap="none" rtlCol="0">
            <a:spAutoFit/>
          </a:bodyPr>
          <a:lstStyle/>
          <a:p>
            <a:r>
              <a:rPr lang="en-AU" b="1" dirty="0"/>
              <a:t>CRISPR-Cas 9</a:t>
            </a:r>
          </a:p>
        </p:txBody>
      </p:sp>
      <p:cxnSp>
        <p:nvCxnSpPr>
          <p:cNvPr id="13" name="Straight Connector 12">
            <a:extLst>
              <a:ext uri="{FF2B5EF4-FFF2-40B4-BE49-F238E27FC236}">
                <a16:creationId xmlns:a16="http://schemas.microsoft.com/office/drawing/2014/main" id="{2DFD8982-AA99-1874-EA20-C06A8F856A0B}"/>
              </a:ext>
            </a:extLst>
          </p:cNvPr>
          <p:cNvCxnSpPr>
            <a:cxnSpLocks/>
          </p:cNvCxnSpPr>
          <p:nvPr/>
        </p:nvCxnSpPr>
        <p:spPr>
          <a:xfrm flipH="1">
            <a:off x="1232970" y="1837502"/>
            <a:ext cx="211776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E415014-AB28-9997-CE26-41863EE95262}"/>
              </a:ext>
            </a:extLst>
          </p:cNvPr>
          <p:cNvCxnSpPr>
            <a:cxnSpLocks/>
          </p:cNvCxnSpPr>
          <p:nvPr/>
        </p:nvCxnSpPr>
        <p:spPr>
          <a:xfrm flipH="1">
            <a:off x="5150934" y="1837502"/>
            <a:ext cx="230425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D4643C5-5A73-43C4-AEF4-45B038D50CFC}"/>
              </a:ext>
            </a:extLst>
          </p:cNvPr>
          <p:cNvSpPr txBox="1"/>
          <p:nvPr/>
        </p:nvSpPr>
        <p:spPr>
          <a:xfrm>
            <a:off x="8365140" y="1652836"/>
            <a:ext cx="1802096" cy="369332"/>
          </a:xfrm>
          <a:prstGeom prst="rect">
            <a:avLst/>
          </a:prstGeom>
          <a:noFill/>
        </p:spPr>
        <p:txBody>
          <a:bodyPr wrap="none" rtlCol="0">
            <a:spAutoFit/>
          </a:bodyPr>
          <a:lstStyle/>
          <a:p>
            <a:r>
              <a:rPr lang="en-AU" b="1" dirty="0"/>
              <a:t>CRISPR-Cas 13</a:t>
            </a:r>
          </a:p>
        </p:txBody>
      </p:sp>
      <p:cxnSp>
        <p:nvCxnSpPr>
          <p:cNvPr id="19" name="Straight Connector 18">
            <a:extLst>
              <a:ext uri="{FF2B5EF4-FFF2-40B4-BE49-F238E27FC236}">
                <a16:creationId xmlns:a16="http://schemas.microsoft.com/office/drawing/2014/main" id="{B477F6E1-18D4-0DEB-E560-08AC3A82A276}"/>
              </a:ext>
            </a:extLst>
          </p:cNvPr>
          <p:cNvCxnSpPr>
            <a:cxnSpLocks/>
          </p:cNvCxnSpPr>
          <p:nvPr/>
        </p:nvCxnSpPr>
        <p:spPr>
          <a:xfrm flipH="1">
            <a:off x="7743222" y="1837502"/>
            <a:ext cx="62191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49A084E-A5A0-0CF6-38DB-51E447A31138}"/>
              </a:ext>
            </a:extLst>
          </p:cNvPr>
          <p:cNvCxnSpPr>
            <a:cxnSpLocks/>
          </p:cNvCxnSpPr>
          <p:nvPr/>
        </p:nvCxnSpPr>
        <p:spPr>
          <a:xfrm flipH="1">
            <a:off x="10216930" y="1837502"/>
            <a:ext cx="62191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62" name="Image 21" descr="preencoded.png">
            <a:extLst>
              <a:ext uri="{FF2B5EF4-FFF2-40B4-BE49-F238E27FC236}">
                <a16:creationId xmlns:a16="http://schemas.microsoft.com/office/drawing/2014/main" id="{60056196-BC95-2F93-F369-41DDECB43EBE}"/>
              </a:ext>
            </a:extLst>
          </p:cNvPr>
          <p:cNvPicPr>
            <a:picLocks noChangeAspect="1"/>
          </p:cNvPicPr>
          <p:nvPr>
            <p:custDataLst>
              <p:tags r:id="rId1"/>
            </p:custDataLst>
          </p:nvPr>
        </p:nvPicPr>
        <p:blipFill>
          <a:blip r:embed="rId34"/>
          <a:stretch>
            <a:fillRect/>
          </a:stretch>
        </p:blipFill>
        <p:spPr>
          <a:xfrm>
            <a:off x="9283670" y="5913653"/>
            <a:ext cx="896113" cy="765048"/>
          </a:xfrm>
          <a:prstGeom prst="rect">
            <a:avLst/>
          </a:prstGeom>
        </p:spPr>
      </p:pic>
      <p:sp>
        <p:nvSpPr>
          <p:cNvPr id="59" name="TextBox 58">
            <a:extLst>
              <a:ext uri="{FF2B5EF4-FFF2-40B4-BE49-F238E27FC236}">
                <a16:creationId xmlns:a16="http://schemas.microsoft.com/office/drawing/2014/main" id="{7B93F0E0-E7B3-B1A6-1B39-E441853365D5}"/>
              </a:ext>
            </a:extLst>
          </p:cNvPr>
          <p:cNvSpPr txBox="1"/>
          <p:nvPr/>
        </p:nvSpPr>
        <p:spPr>
          <a:xfrm>
            <a:off x="7956632" y="5879935"/>
            <a:ext cx="620683" cy="276999"/>
          </a:xfrm>
          <a:prstGeom prst="rect">
            <a:avLst/>
          </a:prstGeom>
          <a:noFill/>
        </p:spPr>
        <p:txBody>
          <a:bodyPr wrap="none" rtlCol="0">
            <a:spAutoFit/>
          </a:bodyPr>
          <a:lstStyle/>
          <a:p>
            <a:r>
              <a:rPr lang="en-AU" sz="1200" b="1" dirty="0">
                <a:latin typeface="Roboto" panose="02000000000000000000" pitchFamily="2" charset="0"/>
                <a:ea typeface="Roboto" panose="02000000000000000000" pitchFamily="2" charset="0"/>
                <a:cs typeface="Roboto" panose="02000000000000000000" pitchFamily="2" charset="0"/>
              </a:rPr>
              <a:t>dCas9</a:t>
            </a:r>
          </a:p>
        </p:txBody>
      </p:sp>
      <p:sp>
        <p:nvSpPr>
          <p:cNvPr id="60" name="TextBox 59">
            <a:extLst>
              <a:ext uri="{FF2B5EF4-FFF2-40B4-BE49-F238E27FC236}">
                <a16:creationId xmlns:a16="http://schemas.microsoft.com/office/drawing/2014/main" id="{1930611A-3290-45B8-F591-4502EA599B85}"/>
              </a:ext>
            </a:extLst>
          </p:cNvPr>
          <p:cNvSpPr txBox="1"/>
          <p:nvPr/>
        </p:nvSpPr>
        <p:spPr>
          <a:xfrm>
            <a:off x="9156972" y="5879935"/>
            <a:ext cx="534121" cy="276999"/>
          </a:xfrm>
          <a:prstGeom prst="rect">
            <a:avLst/>
          </a:prstGeom>
          <a:noFill/>
        </p:spPr>
        <p:txBody>
          <a:bodyPr wrap="none" rtlCol="0">
            <a:spAutoFit/>
          </a:bodyPr>
          <a:lstStyle/>
          <a:p>
            <a:r>
              <a:rPr lang="en-AU" sz="1200" b="1" dirty="0">
                <a:latin typeface="Roboto" panose="02000000000000000000" pitchFamily="2" charset="0"/>
                <a:ea typeface="Roboto" panose="02000000000000000000" pitchFamily="2" charset="0"/>
                <a:cs typeface="Roboto" panose="02000000000000000000" pitchFamily="2" charset="0"/>
              </a:rPr>
              <a:t>Cas9</a:t>
            </a:r>
          </a:p>
        </p:txBody>
      </p:sp>
      <p:pic>
        <p:nvPicPr>
          <p:cNvPr id="61" name="Image 22" descr="preencoded.png">
            <a:extLst>
              <a:ext uri="{FF2B5EF4-FFF2-40B4-BE49-F238E27FC236}">
                <a16:creationId xmlns:a16="http://schemas.microsoft.com/office/drawing/2014/main" id="{E7AEAA42-900E-B855-ED16-9F9F4697CB9A}"/>
              </a:ext>
            </a:extLst>
          </p:cNvPr>
          <p:cNvPicPr>
            <a:picLocks noChangeAspect="1"/>
          </p:cNvPicPr>
          <p:nvPr>
            <p:custDataLst>
              <p:tags r:id="rId2"/>
            </p:custDataLst>
          </p:nvPr>
        </p:nvPicPr>
        <p:blipFill>
          <a:blip r:embed="rId35"/>
          <a:stretch>
            <a:fillRect/>
          </a:stretch>
        </p:blipFill>
        <p:spPr>
          <a:xfrm>
            <a:off x="8212142" y="5913653"/>
            <a:ext cx="896113" cy="765048"/>
          </a:xfrm>
          <a:prstGeom prst="rect">
            <a:avLst/>
          </a:prstGeom>
        </p:spPr>
      </p:pic>
      <p:pic>
        <p:nvPicPr>
          <p:cNvPr id="63" name="Image 5" descr="preencoded.png">
            <a:extLst>
              <a:ext uri="{FF2B5EF4-FFF2-40B4-BE49-F238E27FC236}">
                <a16:creationId xmlns:a16="http://schemas.microsoft.com/office/drawing/2014/main" id="{09D8DCA2-0ECA-4249-CE32-FE5E929921DF}"/>
              </a:ext>
            </a:extLst>
          </p:cNvPr>
          <p:cNvPicPr>
            <a:picLocks noChangeAspect="1"/>
          </p:cNvPicPr>
          <p:nvPr>
            <p:custDataLst>
              <p:tags r:id="rId3"/>
            </p:custDataLst>
          </p:nvPr>
        </p:nvPicPr>
        <p:blipFill>
          <a:blip r:embed="rId36"/>
          <a:stretch>
            <a:fillRect/>
          </a:stretch>
        </p:blipFill>
        <p:spPr>
          <a:xfrm>
            <a:off x="10355195" y="5894766"/>
            <a:ext cx="810347" cy="765047"/>
          </a:xfrm>
          <a:prstGeom prst="rect">
            <a:avLst/>
          </a:prstGeom>
        </p:spPr>
      </p:pic>
      <p:sp>
        <p:nvSpPr>
          <p:cNvPr id="64" name="TextBox 63">
            <a:extLst>
              <a:ext uri="{FF2B5EF4-FFF2-40B4-BE49-F238E27FC236}">
                <a16:creationId xmlns:a16="http://schemas.microsoft.com/office/drawing/2014/main" id="{904892B9-C194-06D5-FC3E-1B37CDBE8E0A}"/>
              </a:ext>
            </a:extLst>
          </p:cNvPr>
          <p:cNvSpPr txBox="1"/>
          <p:nvPr/>
        </p:nvSpPr>
        <p:spPr>
          <a:xfrm>
            <a:off x="10287226" y="5879935"/>
            <a:ext cx="622286" cy="276999"/>
          </a:xfrm>
          <a:prstGeom prst="rect">
            <a:avLst/>
          </a:prstGeom>
          <a:noFill/>
        </p:spPr>
        <p:txBody>
          <a:bodyPr wrap="none" rtlCol="0">
            <a:spAutoFit/>
          </a:bodyPr>
          <a:lstStyle/>
          <a:p>
            <a:r>
              <a:rPr lang="en-AU" sz="1200" b="1" dirty="0">
                <a:latin typeface="Roboto" panose="02000000000000000000" pitchFamily="2" charset="0"/>
                <a:ea typeface="Roboto" panose="02000000000000000000" pitchFamily="2" charset="0"/>
                <a:cs typeface="Roboto" panose="02000000000000000000" pitchFamily="2" charset="0"/>
              </a:rPr>
              <a:t>Cas13</a:t>
            </a:r>
          </a:p>
        </p:txBody>
      </p:sp>
      <p:grpSp>
        <p:nvGrpSpPr>
          <p:cNvPr id="8" name="Group 7">
            <a:extLst>
              <a:ext uri="{FF2B5EF4-FFF2-40B4-BE49-F238E27FC236}">
                <a16:creationId xmlns:a16="http://schemas.microsoft.com/office/drawing/2014/main" id="{BC95B777-0602-FF42-7917-978C09A608B4}"/>
              </a:ext>
            </a:extLst>
          </p:cNvPr>
          <p:cNvGrpSpPr/>
          <p:nvPr/>
        </p:nvGrpSpPr>
        <p:grpSpPr>
          <a:xfrm>
            <a:off x="1156707" y="1974643"/>
            <a:ext cx="3253911" cy="2272843"/>
            <a:chOff x="301571" y="1517440"/>
            <a:chExt cx="3253911" cy="2272842"/>
          </a:xfrm>
        </p:grpSpPr>
        <p:sp>
          <p:nvSpPr>
            <p:cNvPr id="16" name="TextBox 15">
              <a:extLst>
                <a:ext uri="{FF2B5EF4-FFF2-40B4-BE49-F238E27FC236}">
                  <a16:creationId xmlns:a16="http://schemas.microsoft.com/office/drawing/2014/main" id="{9A023349-9DDA-03D5-5C92-25AB5B223F53}"/>
                </a:ext>
              </a:extLst>
            </p:cNvPr>
            <p:cNvSpPr txBox="1"/>
            <p:nvPr/>
          </p:nvSpPr>
          <p:spPr>
            <a:xfrm>
              <a:off x="1241931" y="1517440"/>
              <a:ext cx="720069" cy="307777"/>
            </a:xfrm>
            <a:prstGeom prst="rect">
              <a:avLst/>
            </a:prstGeom>
            <a:noFill/>
          </p:spPr>
          <p:txBody>
            <a:bodyPr wrap="none" rtlCol="0">
              <a:spAutoFit/>
            </a:bodyPr>
            <a:lstStyle/>
            <a:p>
              <a:r>
                <a:rPr lang="en-AU" sz="1400" b="1" dirty="0"/>
                <a:t>dCas9</a:t>
              </a:r>
            </a:p>
          </p:txBody>
        </p:sp>
        <p:sp>
          <p:nvSpPr>
            <p:cNvPr id="4" name="Text 1">
              <a:extLst>
                <a:ext uri="{FF2B5EF4-FFF2-40B4-BE49-F238E27FC236}">
                  <a16:creationId xmlns:a16="http://schemas.microsoft.com/office/drawing/2014/main" id="{BE64EDC2-22A9-F390-F5D7-109E7D4F481C}"/>
                </a:ext>
              </a:extLst>
            </p:cNvPr>
            <p:cNvSpPr/>
            <p:nvPr/>
          </p:nvSpPr>
          <p:spPr>
            <a:xfrm>
              <a:off x="873797" y="3428332"/>
              <a:ext cx="1450253" cy="361950"/>
            </a:xfrm>
            <a:prstGeom prst="rect">
              <a:avLst/>
            </a:prstGeom>
            <a:noFill/>
            <a:ln/>
          </p:spPr>
          <p:txBody>
            <a:bodyPr wrap="square" lIns="0" tIns="0" rIns="0" bIns="0" rtlCol="0" anchor="t"/>
            <a:lstStyle/>
            <a:p>
              <a:pPr algn="ctr">
                <a:lnSpc>
                  <a:spcPct val="97750"/>
                </a:lnSpc>
              </a:pPr>
              <a:r>
                <a:rPr lang="en-US" sz="1200" b="1" dirty="0">
                  <a:latin typeface="Roboto" pitchFamily="34" charset="0"/>
                  <a:ea typeface="Roboto" pitchFamily="34" charset="-122"/>
                  <a:cs typeface="Roboto" pitchFamily="34" charset="-120"/>
                </a:rPr>
                <a:t>CRISPR activation</a:t>
              </a:r>
              <a:endParaRPr lang="en-US" sz="1200" dirty="0"/>
            </a:p>
            <a:p>
              <a:pPr algn="ctr">
                <a:lnSpc>
                  <a:spcPct val="97750"/>
                </a:lnSpc>
              </a:pPr>
              <a:r>
                <a:rPr lang="en-US" sz="1200" dirty="0">
                  <a:latin typeface="Roboto" pitchFamily="34" charset="0"/>
                  <a:ea typeface="Roboto" pitchFamily="34" charset="-122"/>
                  <a:cs typeface="Roboto" pitchFamily="34" charset="-120"/>
                </a:rPr>
                <a:t>'Shock and kill'</a:t>
              </a:r>
              <a:endParaRPr lang="en-US" sz="1200" dirty="0"/>
            </a:p>
          </p:txBody>
        </p:sp>
        <p:pic>
          <p:nvPicPr>
            <p:cNvPr id="66" name="Image 16" descr="preencoded.png">
              <a:extLst>
                <a:ext uri="{FF2B5EF4-FFF2-40B4-BE49-F238E27FC236}">
                  <a16:creationId xmlns:a16="http://schemas.microsoft.com/office/drawing/2014/main" id="{6E92642B-9125-6131-E64A-02A49E9DF1CC}"/>
                </a:ext>
              </a:extLst>
            </p:cNvPr>
            <p:cNvPicPr>
              <a:picLocks noChangeAspect="1"/>
            </p:cNvPicPr>
            <p:nvPr>
              <p:custDataLst>
                <p:tags r:id="rId24"/>
              </p:custDataLst>
            </p:nvPr>
          </p:nvPicPr>
          <p:blipFill>
            <a:blip r:embed="rId37"/>
            <a:stretch>
              <a:fillRect/>
            </a:stretch>
          </p:blipFill>
          <p:spPr>
            <a:xfrm>
              <a:off x="1835692" y="2903511"/>
              <a:ext cx="453481" cy="453481"/>
            </a:xfrm>
            <a:prstGeom prst="rect">
              <a:avLst/>
            </a:prstGeom>
          </p:spPr>
        </p:pic>
        <p:grpSp>
          <p:nvGrpSpPr>
            <p:cNvPr id="14" name="Group 13">
              <a:extLst>
                <a:ext uri="{FF2B5EF4-FFF2-40B4-BE49-F238E27FC236}">
                  <a16:creationId xmlns:a16="http://schemas.microsoft.com/office/drawing/2014/main" id="{9DBCF1E4-2DEC-90BC-1AAE-D4B3B044862F}"/>
                </a:ext>
              </a:extLst>
            </p:cNvPr>
            <p:cNvGrpSpPr/>
            <p:nvPr/>
          </p:nvGrpSpPr>
          <p:grpSpPr>
            <a:xfrm>
              <a:off x="301571" y="1976052"/>
              <a:ext cx="3253911" cy="1374763"/>
              <a:chOff x="301571" y="1976052"/>
              <a:chExt cx="3253911" cy="1374763"/>
            </a:xfrm>
          </p:grpSpPr>
          <p:pic>
            <p:nvPicPr>
              <p:cNvPr id="9" name="Image 10" descr="preencoded.png">
                <a:extLst>
                  <a:ext uri="{FF2B5EF4-FFF2-40B4-BE49-F238E27FC236}">
                    <a16:creationId xmlns:a16="http://schemas.microsoft.com/office/drawing/2014/main" id="{622BAE2F-7DFA-9732-D856-CB71AA85D7CE}"/>
                  </a:ext>
                </a:extLst>
              </p:cNvPr>
              <p:cNvPicPr>
                <a:picLocks noChangeAspect="1"/>
              </p:cNvPicPr>
              <p:nvPr>
                <p:custDataLst>
                  <p:tags r:id="rId25"/>
                </p:custDataLst>
              </p:nvPr>
            </p:nvPicPr>
            <p:blipFill>
              <a:blip r:embed="rId38"/>
              <a:stretch>
                <a:fillRect/>
              </a:stretch>
            </p:blipFill>
            <p:spPr>
              <a:xfrm>
                <a:off x="2766420" y="2398045"/>
                <a:ext cx="522697" cy="188553"/>
              </a:xfrm>
              <a:prstGeom prst="rect">
                <a:avLst/>
              </a:prstGeom>
            </p:spPr>
          </p:pic>
          <p:pic>
            <p:nvPicPr>
              <p:cNvPr id="11" name="Image 11" descr="preencoded.png">
                <a:extLst>
                  <a:ext uri="{FF2B5EF4-FFF2-40B4-BE49-F238E27FC236}">
                    <a16:creationId xmlns:a16="http://schemas.microsoft.com/office/drawing/2014/main" id="{3AB229BE-CD3F-0543-3176-42AACCA8165F}"/>
                  </a:ext>
                </a:extLst>
              </p:cNvPr>
              <p:cNvPicPr>
                <a:picLocks noChangeAspect="1"/>
              </p:cNvPicPr>
              <p:nvPr>
                <p:custDataLst>
                  <p:tags r:id="rId26"/>
                </p:custDataLst>
              </p:nvPr>
            </p:nvPicPr>
            <p:blipFill>
              <a:blip r:embed="rId39"/>
              <a:stretch>
                <a:fillRect/>
              </a:stretch>
            </p:blipFill>
            <p:spPr>
              <a:xfrm>
                <a:off x="3082907" y="2256559"/>
                <a:ext cx="472575" cy="374718"/>
              </a:xfrm>
              <a:prstGeom prst="rect">
                <a:avLst/>
              </a:prstGeom>
            </p:spPr>
          </p:pic>
          <p:pic>
            <p:nvPicPr>
              <p:cNvPr id="27" name="Image 12" descr="preencoded.png">
                <a:extLst>
                  <a:ext uri="{FF2B5EF4-FFF2-40B4-BE49-F238E27FC236}">
                    <a16:creationId xmlns:a16="http://schemas.microsoft.com/office/drawing/2014/main" id="{90D1AAAB-586F-ED4F-F98F-8B25082CCC7D}"/>
                  </a:ext>
                </a:extLst>
              </p:cNvPr>
              <p:cNvPicPr>
                <a:picLocks noChangeAspect="1"/>
              </p:cNvPicPr>
              <p:nvPr>
                <p:custDataLst>
                  <p:tags r:id="rId27"/>
                </p:custDataLst>
              </p:nvPr>
            </p:nvPicPr>
            <p:blipFill>
              <a:blip r:embed="rId40"/>
              <a:stretch>
                <a:fillRect/>
              </a:stretch>
            </p:blipFill>
            <p:spPr>
              <a:xfrm>
                <a:off x="2835053" y="2116655"/>
                <a:ext cx="482122" cy="348464"/>
              </a:xfrm>
              <a:prstGeom prst="rect">
                <a:avLst/>
              </a:prstGeom>
            </p:spPr>
          </p:pic>
          <p:pic>
            <p:nvPicPr>
              <p:cNvPr id="31" name="Image 13" descr="preencoded.png">
                <a:extLst>
                  <a:ext uri="{FF2B5EF4-FFF2-40B4-BE49-F238E27FC236}">
                    <a16:creationId xmlns:a16="http://schemas.microsoft.com/office/drawing/2014/main" id="{5E3D8D0D-2A0C-94EC-4B29-F4FB9ACA5985}"/>
                  </a:ext>
                </a:extLst>
              </p:cNvPr>
              <p:cNvPicPr>
                <a:picLocks noChangeAspect="1"/>
              </p:cNvPicPr>
              <p:nvPr>
                <p:custDataLst>
                  <p:tags r:id="rId28"/>
                </p:custDataLst>
              </p:nvPr>
            </p:nvPicPr>
            <p:blipFill>
              <a:blip r:embed="rId41"/>
              <a:stretch>
                <a:fillRect/>
              </a:stretch>
            </p:blipFill>
            <p:spPr>
              <a:xfrm>
                <a:off x="830971" y="1976052"/>
                <a:ext cx="1613438" cy="1374763"/>
              </a:xfrm>
              <a:prstGeom prst="rect">
                <a:avLst/>
              </a:prstGeom>
            </p:spPr>
          </p:pic>
          <p:pic>
            <p:nvPicPr>
              <p:cNvPr id="58" name="Image 14" descr="preencoded.png">
                <a:extLst>
                  <a:ext uri="{FF2B5EF4-FFF2-40B4-BE49-F238E27FC236}">
                    <a16:creationId xmlns:a16="http://schemas.microsoft.com/office/drawing/2014/main" id="{CF86BA51-B132-3509-343F-461E22CB238E}"/>
                  </a:ext>
                </a:extLst>
              </p:cNvPr>
              <p:cNvPicPr>
                <a:picLocks noChangeAspect="1"/>
              </p:cNvPicPr>
              <p:nvPr>
                <p:custDataLst>
                  <p:tags r:id="rId29"/>
                </p:custDataLst>
              </p:nvPr>
            </p:nvPicPr>
            <p:blipFill>
              <a:blip r:embed="rId42"/>
              <a:stretch>
                <a:fillRect/>
              </a:stretch>
            </p:blipFill>
            <p:spPr>
              <a:xfrm>
                <a:off x="1791222" y="2032642"/>
                <a:ext cx="599072" cy="618166"/>
              </a:xfrm>
              <a:prstGeom prst="rect">
                <a:avLst/>
              </a:prstGeom>
            </p:spPr>
          </p:pic>
          <p:pic>
            <p:nvPicPr>
              <p:cNvPr id="65" name="Image 15" descr="preencoded.png">
                <a:extLst>
                  <a:ext uri="{FF2B5EF4-FFF2-40B4-BE49-F238E27FC236}">
                    <a16:creationId xmlns:a16="http://schemas.microsoft.com/office/drawing/2014/main" id="{14B78B81-A62E-C101-F6D8-28E2C360BFBA}"/>
                  </a:ext>
                </a:extLst>
              </p:cNvPr>
              <p:cNvPicPr>
                <a:picLocks noChangeAspect="1"/>
              </p:cNvPicPr>
              <p:nvPr>
                <p:custDataLst>
                  <p:tags r:id="rId30"/>
                </p:custDataLst>
              </p:nvPr>
            </p:nvPicPr>
            <p:blipFill>
              <a:blip r:embed="rId43"/>
              <a:stretch>
                <a:fillRect/>
              </a:stretch>
            </p:blipFill>
            <p:spPr>
              <a:xfrm>
                <a:off x="301571" y="2573502"/>
                <a:ext cx="2489373" cy="589525"/>
              </a:xfrm>
              <a:prstGeom prst="rect">
                <a:avLst/>
              </a:prstGeom>
            </p:spPr>
          </p:pic>
          <p:sp>
            <p:nvSpPr>
              <p:cNvPr id="67" name="Text 5">
                <a:extLst>
                  <a:ext uri="{FF2B5EF4-FFF2-40B4-BE49-F238E27FC236}">
                    <a16:creationId xmlns:a16="http://schemas.microsoft.com/office/drawing/2014/main" id="{DEF8E972-8E91-5ADB-0B6C-D3E9A772F61D}"/>
                  </a:ext>
                </a:extLst>
              </p:cNvPr>
              <p:cNvSpPr/>
              <p:nvPr/>
            </p:nvSpPr>
            <p:spPr>
              <a:xfrm>
                <a:off x="1085205" y="2803446"/>
                <a:ext cx="867883" cy="164089"/>
              </a:xfrm>
              <a:prstGeom prst="rect">
                <a:avLst/>
              </a:prstGeom>
              <a:noFill/>
              <a:ln/>
            </p:spPr>
            <p:txBody>
              <a:bodyPr wrap="square" lIns="0" tIns="0" rIns="0" bIns="0" rtlCol="0" anchor="t"/>
              <a:lstStyle/>
              <a:p>
                <a:pPr algn="ctr">
                  <a:lnSpc>
                    <a:spcPct val="97750"/>
                  </a:lnSpc>
                </a:pPr>
                <a:r>
                  <a:rPr lang="en-US" sz="1200" b="1" dirty="0">
                    <a:solidFill>
                      <a:srgbClr val="C03830"/>
                    </a:solidFill>
                    <a:latin typeface="Roboto" pitchFamily="34" charset="0"/>
                    <a:ea typeface="Roboto" pitchFamily="34" charset="-122"/>
                    <a:cs typeface="Roboto" pitchFamily="34" charset="-120"/>
                  </a:rPr>
                  <a:t>HIV LTR</a:t>
                </a:r>
                <a:endParaRPr lang="en-US" sz="1200" dirty="0"/>
              </a:p>
            </p:txBody>
          </p:sp>
          <p:pic>
            <p:nvPicPr>
              <p:cNvPr id="68" name="Image 23" descr="preencoded.png">
                <a:extLst>
                  <a:ext uri="{FF2B5EF4-FFF2-40B4-BE49-F238E27FC236}">
                    <a16:creationId xmlns:a16="http://schemas.microsoft.com/office/drawing/2014/main" id="{43AB7015-B285-1A14-22B8-D27B52A8DD73}"/>
                  </a:ext>
                </a:extLst>
              </p:cNvPr>
              <p:cNvPicPr>
                <a:picLocks noChangeAspect="1"/>
              </p:cNvPicPr>
              <p:nvPr>
                <p:custDataLst>
                  <p:tags r:id="rId31"/>
                </p:custDataLst>
              </p:nvPr>
            </p:nvPicPr>
            <p:blipFill>
              <a:blip r:embed="rId44"/>
              <a:stretch>
                <a:fillRect/>
              </a:stretch>
            </p:blipFill>
            <p:spPr>
              <a:xfrm>
                <a:off x="2381070" y="2556443"/>
                <a:ext cx="467802" cy="322210"/>
              </a:xfrm>
              <a:prstGeom prst="rect">
                <a:avLst/>
              </a:prstGeom>
            </p:spPr>
          </p:pic>
        </p:grpSp>
      </p:grpSp>
      <p:grpSp>
        <p:nvGrpSpPr>
          <p:cNvPr id="26" name="Group 25">
            <a:extLst>
              <a:ext uri="{FF2B5EF4-FFF2-40B4-BE49-F238E27FC236}">
                <a16:creationId xmlns:a16="http://schemas.microsoft.com/office/drawing/2014/main" id="{579137CA-280A-0F13-2EDC-825F7A075DCE}"/>
              </a:ext>
            </a:extLst>
          </p:cNvPr>
          <p:cNvGrpSpPr/>
          <p:nvPr/>
        </p:nvGrpSpPr>
        <p:grpSpPr>
          <a:xfrm>
            <a:off x="1156705" y="4390260"/>
            <a:ext cx="2951368" cy="1991587"/>
            <a:chOff x="301571" y="3933056"/>
            <a:chExt cx="2951368" cy="1991587"/>
          </a:xfrm>
        </p:grpSpPr>
        <p:sp>
          <p:nvSpPr>
            <p:cNvPr id="32" name="Text 2">
              <a:extLst>
                <a:ext uri="{FF2B5EF4-FFF2-40B4-BE49-F238E27FC236}">
                  <a16:creationId xmlns:a16="http://schemas.microsoft.com/office/drawing/2014/main" id="{9D70CE4F-C2D0-B76A-2D56-A06DD8E2A88B}"/>
                </a:ext>
              </a:extLst>
            </p:cNvPr>
            <p:cNvSpPr/>
            <p:nvPr/>
          </p:nvSpPr>
          <p:spPr>
            <a:xfrm>
              <a:off x="908496" y="5562693"/>
              <a:ext cx="1450253" cy="361950"/>
            </a:xfrm>
            <a:prstGeom prst="rect">
              <a:avLst/>
            </a:prstGeom>
            <a:noFill/>
            <a:ln/>
          </p:spPr>
          <p:txBody>
            <a:bodyPr wrap="square" lIns="0" tIns="0" rIns="0" bIns="0" rtlCol="0" anchor="t"/>
            <a:lstStyle/>
            <a:p>
              <a:pPr algn="ctr">
                <a:lnSpc>
                  <a:spcPct val="97750"/>
                </a:lnSpc>
              </a:pPr>
              <a:r>
                <a:rPr lang="en-US" sz="1200" b="1" dirty="0">
                  <a:latin typeface="Roboto" pitchFamily="34" charset="0"/>
                  <a:ea typeface="Roboto" pitchFamily="34" charset="-122"/>
                  <a:cs typeface="Roboto" pitchFamily="34" charset="-120"/>
                </a:rPr>
                <a:t>CRISPR interference</a:t>
              </a:r>
              <a:endParaRPr lang="en-US" sz="1200" dirty="0"/>
            </a:p>
            <a:p>
              <a:pPr algn="ctr">
                <a:lnSpc>
                  <a:spcPct val="97750"/>
                </a:lnSpc>
              </a:pPr>
              <a:r>
                <a:rPr lang="en-US" sz="1200" dirty="0">
                  <a:latin typeface="Roboto" pitchFamily="34" charset="0"/>
                  <a:ea typeface="Roboto" pitchFamily="34" charset="-122"/>
                  <a:cs typeface="Roboto" pitchFamily="34" charset="-120"/>
                </a:rPr>
                <a:t>'Block and lock'</a:t>
              </a:r>
              <a:endParaRPr lang="en-US" sz="1200" dirty="0"/>
            </a:p>
          </p:txBody>
        </p:sp>
        <p:grpSp>
          <p:nvGrpSpPr>
            <p:cNvPr id="12" name="Group 11">
              <a:extLst>
                <a:ext uri="{FF2B5EF4-FFF2-40B4-BE49-F238E27FC236}">
                  <a16:creationId xmlns:a16="http://schemas.microsoft.com/office/drawing/2014/main" id="{10025A14-F940-D37B-9272-CDDA39286A80}"/>
                </a:ext>
              </a:extLst>
            </p:cNvPr>
            <p:cNvGrpSpPr/>
            <p:nvPr/>
          </p:nvGrpSpPr>
          <p:grpSpPr>
            <a:xfrm>
              <a:off x="301571" y="3933056"/>
              <a:ext cx="2951368" cy="1607054"/>
              <a:chOff x="301571" y="3952203"/>
              <a:chExt cx="2951368" cy="1607054"/>
            </a:xfrm>
          </p:grpSpPr>
          <p:pic>
            <p:nvPicPr>
              <p:cNvPr id="80" name="Image 5" descr="preencoded.png">
                <a:extLst>
                  <a:ext uri="{FF2B5EF4-FFF2-40B4-BE49-F238E27FC236}">
                    <a16:creationId xmlns:a16="http://schemas.microsoft.com/office/drawing/2014/main" id="{1F0AA457-A79D-B64F-07F4-D7543E32EA10}"/>
                  </a:ext>
                </a:extLst>
              </p:cNvPr>
              <p:cNvPicPr>
                <a:picLocks noChangeAspect="1"/>
              </p:cNvPicPr>
              <p:nvPr>
                <p:custDataLst>
                  <p:tags r:id="rId18"/>
                </p:custDataLst>
              </p:nvPr>
            </p:nvPicPr>
            <p:blipFill>
              <a:blip r:embed="rId45">
                <a:alphaModFix/>
              </a:blip>
              <a:stretch>
                <a:fillRect/>
              </a:stretch>
            </p:blipFill>
            <p:spPr>
              <a:xfrm>
                <a:off x="2005725" y="3952203"/>
                <a:ext cx="720813" cy="681718"/>
              </a:xfrm>
              <a:prstGeom prst="rect">
                <a:avLst/>
              </a:prstGeom>
            </p:spPr>
          </p:pic>
          <p:grpSp>
            <p:nvGrpSpPr>
              <p:cNvPr id="7" name="Group 6">
                <a:extLst>
                  <a:ext uri="{FF2B5EF4-FFF2-40B4-BE49-F238E27FC236}">
                    <a16:creationId xmlns:a16="http://schemas.microsoft.com/office/drawing/2014/main" id="{B40A6060-D19B-6CA0-54B5-B7578C17C7AB}"/>
                  </a:ext>
                </a:extLst>
              </p:cNvPr>
              <p:cNvGrpSpPr/>
              <p:nvPr/>
            </p:nvGrpSpPr>
            <p:grpSpPr>
              <a:xfrm>
                <a:off x="301571" y="4190934"/>
                <a:ext cx="2951368" cy="1368323"/>
                <a:chOff x="301571" y="4246881"/>
                <a:chExt cx="2951368" cy="1368323"/>
              </a:xfrm>
            </p:grpSpPr>
            <p:pic>
              <p:nvPicPr>
                <p:cNvPr id="79" name="Image 0" descr="preencoded.png">
                  <a:extLst>
                    <a:ext uri="{FF2B5EF4-FFF2-40B4-BE49-F238E27FC236}">
                      <a16:creationId xmlns:a16="http://schemas.microsoft.com/office/drawing/2014/main" id="{E9C203F3-9FAD-17A2-C21C-AEDFA96346E2}"/>
                    </a:ext>
                  </a:extLst>
                </p:cNvPr>
                <p:cNvPicPr>
                  <a:picLocks noChangeAspect="1"/>
                </p:cNvPicPr>
                <p:nvPr>
                  <p:custDataLst>
                    <p:tags r:id="rId19"/>
                  </p:custDataLst>
                </p:nvPr>
              </p:nvPicPr>
              <p:blipFill>
                <a:blip r:embed="rId46">
                  <a:alphaModFix/>
                </a:blip>
                <a:stretch>
                  <a:fillRect/>
                </a:stretch>
              </p:blipFill>
              <p:spPr>
                <a:xfrm>
                  <a:off x="828765" y="4246881"/>
                  <a:ext cx="1605336" cy="1368323"/>
                </a:xfrm>
                <a:prstGeom prst="rect">
                  <a:avLst/>
                </a:prstGeom>
              </p:spPr>
            </p:pic>
            <p:pic>
              <p:nvPicPr>
                <p:cNvPr id="81" name="Image 6" descr="preencoded.png">
                  <a:extLst>
                    <a:ext uri="{FF2B5EF4-FFF2-40B4-BE49-F238E27FC236}">
                      <a16:creationId xmlns:a16="http://schemas.microsoft.com/office/drawing/2014/main" id="{C2B47216-A6CB-1CD4-E239-EA3BC32FBE37}"/>
                    </a:ext>
                  </a:extLst>
                </p:cNvPr>
                <p:cNvPicPr>
                  <a:picLocks noChangeAspect="1"/>
                </p:cNvPicPr>
                <p:nvPr>
                  <p:custDataLst>
                    <p:tags r:id="rId20"/>
                  </p:custDataLst>
                </p:nvPr>
              </p:nvPicPr>
              <p:blipFill>
                <a:blip r:embed="rId47">
                  <a:alphaModFix/>
                </a:blip>
                <a:stretch>
                  <a:fillRect/>
                </a:stretch>
              </p:blipFill>
              <p:spPr>
                <a:xfrm>
                  <a:off x="2930406" y="4700632"/>
                  <a:ext cx="322533" cy="366515"/>
                </a:xfrm>
                <a:prstGeom prst="rect">
                  <a:avLst/>
                </a:prstGeom>
              </p:spPr>
            </p:pic>
            <p:pic>
              <p:nvPicPr>
                <p:cNvPr id="82" name="Image 7" descr="preencoded.png">
                  <a:extLst>
                    <a:ext uri="{FF2B5EF4-FFF2-40B4-BE49-F238E27FC236}">
                      <a16:creationId xmlns:a16="http://schemas.microsoft.com/office/drawing/2014/main" id="{DDB53B49-0DBC-8BEB-DFC4-F7BFCA975199}"/>
                    </a:ext>
                  </a:extLst>
                </p:cNvPr>
                <p:cNvPicPr>
                  <a:picLocks noChangeAspect="1"/>
                </p:cNvPicPr>
                <p:nvPr>
                  <p:custDataLst>
                    <p:tags r:id="rId21"/>
                  </p:custDataLst>
                </p:nvPr>
              </p:nvPicPr>
              <p:blipFill>
                <a:blip r:embed="rId48">
                  <a:alphaModFix/>
                </a:blip>
                <a:stretch>
                  <a:fillRect/>
                </a:stretch>
              </p:blipFill>
              <p:spPr>
                <a:xfrm>
                  <a:off x="2431967" y="4866496"/>
                  <a:ext cx="491130" cy="153936"/>
                </a:xfrm>
                <a:prstGeom prst="rect">
                  <a:avLst/>
                </a:prstGeom>
              </p:spPr>
            </p:pic>
            <p:pic>
              <p:nvPicPr>
                <p:cNvPr id="83" name="Image 9" descr="preencoded.png">
                  <a:extLst>
                    <a:ext uri="{FF2B5EF4-FFF2-40B4-BE49-F238E27FC236}">
                      <a16:creationId xmlns:a16="http://schemas.microsoft.com/office/drawing/2014/main" id="{25212D7E-74DD-4097-BE70-AA364E7F79F1}"/>
                    </a:ext>
                  </a:extLst>
                </p:cNvPr>
                <p:cNvPicPr>
                  <a:picLocks noChangeAspect="1"/>
                </p:cNvPicPr>
                <p:nvPr>
                  <p:custDataLst>
                    <p:tags r:id="rId22"/>
                  </p:custDataLst>
                </p:nvPr>
              </p:nvPicPr>
              <p:blipFill>
                <a:blip r:embed="rId49">
                  <a:alphaModFix/>
                </a:blip>
                <a:stretch>
                  <a:fillRect/>
                </a:stretch>
              </p:blipFill>
              <p:spPr>
                <a:xfrm>
                  <a:off x="301571" y="4841785"/>
                  <a:ext cx="2477642" cy="586424"/>
                </a:xfrm>
                <a:prstGeom prst="rect">
                  <a:avLst/>
                </a:prstGeom>
              </p:spPr>
            </p:pic>
            <p:sp>
              <p:nvSpPr>
                <p:cNvPr id="84" name="Text 6">
                  <a:extLst>
                    <a:ext uri="{FF2B5EF4-FFF2-40B4-BE49-F238E27FC236}">
                      <a16:creationId xmlns:a16="http://schemas.microsoft.com/office/drawing/2014/main" id="{9716C29F-5DDA-9002-6BA1-9A7005B5822F}"/>
                    </a:ext>
                  </a:extLst>
                </p:cNvPr>
                <p:cNvSpPr/>
                <p:nvPr/>
              </p:nvSpPr>
              <p:spPr>
                <a:xfrm>
                  <a:off x="1085205" y="5082184"/>
                  <a:ext cx="888498" cy="167985"/>
                </a:xfrm>
                <a:prstGeom prst="rect">
                  <a:avLst/>
                </a:prstGeom>
                <a:noFill/>
                <a:ln/>
              </p:spPr>
              <p:txBody>
                <a:bodyPr wrap="square" lIns="0" tIns="0" rIns="0" bIns="0" rtlCol="0" anchor="t"/>
                <a:lstStyle/>
                <a:p>
                  <a:pPr algn="ctr">
                    <a:lnSpc>
                      <a:spcPct val="97750"/>
                    </a:lnSpc>
                  </a:pPr>
                  <a:r>
                    <a:rPr lang="en-US" sz="1200" b="1" dirty="0">
                      <a:solidFill>
                        <a:srgbClr val="C03830"/>
                      </a:solidFill>
                      <a:latin typeface="Roboto" pitchFamily="34" charset="0"/>
                      <a:ea typeface="Roboto" pitchFamily="34" charset="-122"/>
                      <a:cs typeface="Roboto" pitchFamily="34" charset="-120"/>
                    </a:rPr>
                    <a:t>HIV LTR</a:t>
                  </a:r>
                  <a:endParaRPr lang="en-US" sz="1200" dirty="0"/>
                </a:p>
              </p:txBody>
            </p:sp>
            <p:pic>
              <p:nvPicPr>
                <p:cNvPr id="85" name="Image 8" descr="preencoded.png">
                  <a:extLst>
                    <a:ext uri="{FF2B5EF4-FFF2-40B4-BE49-F238E27FC236}">
                      <a16:creationId xmlns:a16="http://schemas.microsoft.com/office/drawing/2014/main" id="{058D54EE-EA87-FD04-35D8-56A9EEECBF62}"/>
                    </a:ext>
                  </a:extLst>
                </p:cNvPr>
                <p:cNvPicPr>
                  <a:picLocks noChangeAspect="1"/>
                </p:cNvPicPr>
                <p:nvPr>
                  <p:custDataLst>
                    <p:tags r:id="rId23"/>
                  </p:custDataLst>
                </p:nvPr>
              </p:nvPicPr>
              <p:blipFill>
                <a:blip r:embed="rId50">
                  <a:alphaModFix/>
                </a:blip>
                <a:stretch>
                  <a:fillRect/>
                </a:stretch>
              </p:blipFill>
              <p:spPr>
                <a:xfrm>
                  <a:off x="1784465" y="4302837"/>
                  <a:ext cx="596198" cy="615745"/>
                </a:xfrm>
                <a:prstGeom prst="rect">
                  <a:avLst/>
                </a:prstGeom>
              </p:spPr>
            </p:pic>
          </p:grpSp>
        </p:grpSp>
      </p:grpSp>
      <p:grpSp>
        <p:nvGrpSpPr>
          <p:cNvPr id="28" name="Group 27">
            <a:extLst>
              <a:ext uri="{FF2B5EF4-FFF2-40B4-BE49-F238E27FC236}">
                <a16:creationId xmlns:a16="http://schemas.microsoft.com/office/drawing/2014/main" id="{E9E5A6C0-344F-29CD-C360-E7E9E8E2032B}"/>
              </a:ext>
            </a:extLst>
          </p:cNvPr>
          <p:cNvGrpSpPr/>
          <p:nvPr/>
        </p:nvGrpSpPr>
        <p:grpSpPr>
          <a:xfrm>
            <a:off x="4753523" y="2008794"/>
            <a:ext cx="2557652" cy="4373052"/>
            <a:chOff x="3898388" y="1551591"/>
            <a:chExt cx="2557652" cy="4373052"/>
          </a:xfrm>
        </p:grpSpPr>
        <p:sp>
          <p:nvSpPr>
            <p:cNvPr id="17" name="TextBox 16">
              <a:extLst>
                <a:ext uri="{FF2B5EF4-FFF2-40B4-BE49-F238E27FC236}">
                  <a16:creationId xmlns:a16="http://schemas.microsoft.com/office/drawing/2014/main" id="{15857A88-FBA9-B849-D25E-EF522CD98711}"/>
                </a:ext>
              </a:extLst>
            </p:cNvPr>
            <p:cNvSpPr txBox="1"/>
            <p:nvPr/>
          </p:nvSpPr>
          <p:spPr>
            <a:xfrm>
              <a:off x="4964575" y="1551591"/>
              <a:ext cx="604653" cy="307777"/>
            </a:xfrm>
            <a:prstGeom prst="rect">
              <a:avLst/>
            </a:prstGeom>
            <a:noFill/>
          </p:spPr>
          <p:txBody>
            <a:bodyPr wrap="none" rtlCol="0">
              <a:spAutoFit/>
            </a:bodyPr>
            <a:lstStyle/>
            <a:p>
              <a:r>
                <a:rPr lang="en-AU" sz="1400" b="1" dirty="0"/>
                <a:t>Cas9</a:t>
              </a:r>
            </a:p>
          </p:txBody>
        </p:sp>
        <p:sp>
          <p:nvSpPr>
            <p:cNvPr id="42" name="Text 0">
              <a:extLst>
                <a:ext uri="{FF2B5EF4-FFF2-40B4-BE49-F238E27FC236}">
                  <a16:creationId xmlns:a16="http://schemas.microsoft.com/office/drawing/2014/main" id="{C91E7113-7200-42C4-D70E-661988CD53E4}"/>
                </a:ext>
              </a:extLst>
            </p:cNvPr>
            <p:cNvSpPr/>
            <p:nvPr/>
          </p:nvSpPr>
          <p:spPr>
            <a:xfrm>
              <a:off x="4432526" y="3428332"/>
              <a:ext cx="1450253" cy="361950"/>
            </a:xfrm>
            <a:prstGeom prst="rect">
              <a:avLst/>
            </a:prstGeom>
            <a:noFill/>
            <a:ln/>
          </p:spPr>
          <p:txBody>
            <a:bodyPr wrap="square" lIns="0" tIns="0" rIns="0" bIns="0" rtlCol="0" anchor="t"/>
            <a:lstStyle/>
            <a:p>
              <a:pPr algn="ctr">
                <a:lnSpc>
                  <a:spcPct val="97750"/>
                </a:lnSpc>
              </a:pPr>
              <a:r>
                <a:rPr lang="en-US" sz="1200" b="1" dirty="0">
                  <a:latin typeface="Roboto" pitchFamily="34" charset="0"/>
                  <a:ea typeface="Roboto" pitchFamily="34" charset="-122"/>
                  <a:cs typeface="Roboto" pitchFamily="34" charset="-120"/>
                </a:rPr>
                <a:t>CRISPR knock-out</a:t>
              </a:r>
              <a:endParaRPr lang="en-US" sz="1200" dirty="0"/>
            </a:p>
            <a:p>
              <a:pPr algn="ctr">
                <a:lnSpc>
                  <a:spcPct val="97750"/>
                </a:lnSpc>
              </a:pPr>
              <a:r>
                <a:rPr lang="en-US" sz="1200" dirty="0">
                  <a:latin typeface="Roboto" pitchFamily="34" charset="0"/>
                  <a:ea typeface="Roboto" pitchFamily="34" charset="-122"/>
                  <a:cs typeface="Roboto" pitchFamily="34" charset="-120"/>
                </a:rPr>
                <a:t>Proviral excision</a:t>
              </a:r>
              <a:endParaRPr lang="en-US" sz="1200" dirty="0"/>
            </a:p>
          </p:txBody>
        </p:sp>
        <p:sp>
          <p:nvSpPr>
            <p:cNvPr id="43" name="Text 7">
              <a:extLst>
                <a:ext uri="{FF2B5EF4-FFF2-40B4-BE49-F238E27FC236}">
                  <a16:creationId xmlns:a16="http://schemas.microsoft.com/office/drawing/2014/main" id="{8741410E-516B-4EBA-306A-A74615B6E8EA}"/>
                </a:ext>
              </a:extLst>
            </p:cNvPr>
            <p:cNvSpPr/>
            <p:nvPr/>
          </p:nvSpPr>
          <p:spPr>
            <a:xfrm>
              <a:off x="4432526" y="5562693"/>
              <a:ext cx="1450253" cy="361950"/>
            </a:xfrm>
            <a:prstGeom prst="rect">
              <a:avLst/>
            </a:prstGeom>
            <a:noFill/>
            <a:ln/>
          </p:spPr>
          <p:txBody>
            <a:bodyPr wrap="square" lIns="0" tIns="0" rIns="0" bIns="0" rtlCol="0" anchor="t"/>
            <a:lstStyle/>
            <a:p>
              <a:pPr algn="ctr">
                <a:lnSpc>
                  <a:spcPct val="97750"/>
                </a:lnSpc>
              </a:pPr>
              <a:r>
                <a:rPr lang="en-US" sz="1200" b="1" dirty="0">
                  <a:latin typeface="Roboto" pitchFamily="34" charset="0"/>
                  <a:ea typeface="Roboto" pitchFamily="34" charset="-122"/>
                  <a:cs typeface="Roboto" pitchFamily="34" charset="-120"/>
                </a:rPr>
                <a:t>CRISPR knock-out</a:t>
              </a:r>
              <a:endParaRPr lang="en-US" sz="1200" dirty="0"/>
            </a:p>
            <a:p>
              <a:pPr algn="ctr">
                <a:lnSpc>
                  <a:spcPct val="97750"/>
                </a:lnSpc>
              </a:pPr>
              <a:r>
                <a:rPr lang="en-US" sz="1200" dirty="0">
                  <a:latin typeface="Roboto" pitchFamily="34" charset="0"/>
                  <a:ea typeface="Roboto" pitchFamily="34" charset="-122"/>
                  <a:cs typeface="Roboto" pitchFamily="34" charset="-120"/>
                </a:rPr>
                <a:t>Host gene excision</a:t>
              </a:r>
              <a:endParaRPr lang="en-US" sz="1200" dirty="0"/>
            </a:p>
          </p:txBody>
        </p:sp>
        <p:grpSp>
          <p:nvGrpSpPr>
            <p:cNvPr id="20" name="Group 19">
              <a:extLst>
                <a:ext uri="{FF2B5EF4-FFF2-40B4-BE49-F238E27FC236}">
                  <a16:creationId xmlns:a16="http://schemas.microsoft.com/office/drawing/2014/main" id="{C1FD878F-5CEB-E357-0460-762138972ED1}"/>
                </a:ext>
              </a:extLst>
            </p:cNvPr>
            <p:cNvGrpSpPr/>
            <p:nvPr/>
          </p:nvGrpSpPr>
          <p:grpSpPr>
            <a:xfrm>
              <a:off x="3898388" y="1949209"/>
              <a:ext cx="2542198" cy="1401660"/>
              <a:chOff x="4129866" y="1949209"/>
              <a:chExt cx="2542198" cy="1401660"/>
            </a:xfrm>
          </p:grpSpPr>
          <p:pic>
            <p:nvPicPr>
              <p:cNvPr id="92" name="Image 17" descr="preencoded.png">
                <a:extLst>
                  <a:ext uri="{FF2B5EF4-FFF2-40B4-BE49-F238E27FC236}">
                    <a16:creationId xmlns:a16="http://schemas.microsoft.com/office/drawing/2014/main" id="{06674411-8DB2-D8AF-67D1-0DF04C9DDA5F}"/>
                  </a:ext>
                </a:extLst>
              </p:cNvPr>
              <p:cNvPicPr>
                <a:picLocks noChangeAspect="1"/>
              </p:cNvPicPr>
              <p:nvPr>
                <p:custDataLst>
                  <p:tags r:id="rId14"/>
                </p:custDataLst>
              </p:nvPr>
            </p:nvPicPr>
            <p:blipFill>
              <a:blip r:embed="rId51"/>
              <a:stretch>
                <a:fillRect/>
              </a:stretch>
            </p:blipFill>
            <p:spPr>
              <a:xfrm>
                <a:off x="4670330" y="1949209"/>
                <a:ext cx="1647998" cy="1401660"/>
              </a:xfrm>
              <a:prstGeom prst="rect">
                <a:avLst/>
              </a:prstGeom>
            </p:spPr>
          </p:pic>
          <p:grpSp>
            <p:nvGrpSpPr>
              <p:cNvPr id="93" name="Group 92">
                <a:extLst>
                  <a:ext uri="{FF2B5EF4-FFF2-40B4-BE49-F238E27FC236}">
                    <a16:creationId xmlns:a16="http://schemas.microsoft.com/office/drawing/2014/main" id="{7C8F91D7-418C-52FA-54E6-6B72E6B4FAA2}"/>
                  </a:ext>
                </a:extLst>
              </p:cNvPr>
              <p:cNvGrpSpPr/>
              <p:nvPr/>
            </p:nvGrpSpPr>
            <p:grpSpPr>
              <a:xfrm>
                <a:off x="4129866" y="2006216"/>
                <a:ext cx="2542198" cy="1343417"/>
                <a:chOff x="3910267" y="2008941"/>
                <a:chExt cx="2644906" cy="1397691"/>
              </a:xfrm>
            </p:grpSpPr>
            <p:pic>
              <p:nvPicPr>
                <p:cNvPr id="94" name="Image 19" descr="preencoded.png">
                  <a:extLst>
                    <a:ext uri="{FF2B5EF4-FFF2-40B4-BE49-F238E27FC236}">
                      <a16:creationId xmlns:a16="http://schemas.microsoft.com/office/drawing/2014/main" id="{A22923B8-8E8A-5494-4621-B77D0F4AA042}"/>
                    </a:ext>
                  </a:extLst>
                </p:cNvPr>
                <p:cNvPicPr>
                  <a:picLocks noChangeAspect="1"/>
                </p:cNvPicPr>
                <p:nvPr>
                  <p:custDataLst>
                    <p:tags r:id="rId15"/>
                  </p:custDataLst>
                </p:nvPr>
              </p:nvPicPr>
              <p:blipFill>
                <a:blip r:embed="rId52"/>
                <a:stretch>
                  <a:fillRect/>
                </a:stretch>
              </p:blipFill>
              <p:spPr>
                <a:xfrm>
                  <a:off x="3910267" y="2582664"/>
                  <a:ext cx="2644906" cy="633035"/>
                </a:xfrm>
                <a:prstGeom prst="rect">
                  <a:avLst/>
                </a:prstGeom>
              </p:spPr>
            </p:pic>
            <p:pic>
              <p:nvPicPr>
                <p:cNvPr id="95" name="Image 20" descr="preencoded.png">
                  <a:extLst>
                    <a:ext uri="{FF2B5EF4-FFF2-40B4-BE49-F238E27FC236}">
                      <a16:creationId xmlns:a16="http://schemas.microsoft.com/office/drawing/2014/main" id="{D45C876D-7DB0-4B27-52D2-0B9BD0525AB9}"/>
                    </a:ext>
                  </a:extLst>
                </p:cNvPr>
                <p:cNvPicPr>
                  <a:picLocks noChangeAspect="1"/>
                </p:cNvPicPr>
                <p:nvPr>
                  <p:custDataLst>
                    <p:tags r:id="rId16"/>
                  </p:custDataLst>
                </p:nvPr>
              </p:nvPicPr>
              <p:blipFill>
                <a:blip r:embed="rId53"/>
                <a:stretch>
                  <a:fillRect/>
                </a:stretch>
              </p:blipFill>
              <p:spPr>
                <a:xfrm>
                  <a:off x="5039707" y="2391726"/>
                  <a:ext cx="399813" cy="1014906"/>
                </a:xfrm>
                <a:prstGeom prst="rect">
                  <a:avLst/>
                </a:prstGeom>
              </p:spPr>
            </p:pic>
            <p:sp>
              <p:nvSpPr>
                <p:cNvPr id="96" name="Text 4">
                  <a:extLst>
                    <a:ext uri="{FF2B5EF4-FFF2-40B4-BE49-F238E27FC236}">
                      <a16:creationId xmlns:a16="http://schemas.microsoft.com/office/drawing/2014/main" id="{BA892F58-9347-0F7F-87E0-CF85DB173A7B}"/>
                    </a:ext>
                  </a:extLst>
                </p:cNvPr>
                <p:cNvSpPr/>
                <p:nvPr/>
              </p:nvSpPr>
              <p:spPr>
                <a:xfrm>
                  <a:off x="4765654" y="2845250"/>
                  <a:ext cx="931934" cy="176199"/>
                </a:xfrm>
                <a:prstGeom prst="rect">
                  <a:avLst/>
                </a:prstGeom>
                <a:noFill/>
                <a:ln/>
              </p:spPr>
              <p:txBody>
                <a:bodyPr wrap="square" lIns="0" tIns="0" rIns="0" bIns="0" rtlCol="0" anchor="t"/>
                <a:lstStyle/>
                <a:p>
                  <a:pPr algn="ctr">
                    <a:lnSpc>
                      <a:spcPct val="97750"/>
                    </a:lnSpc>
                  </a:pPr>
                  <a:r>
                    <a:rPr lang="en-US" sz="1200" b="1" dirty="0">
                      <a:solidFill>
                        <a:srgbClr val="C03830"/>
                      </a:solidFill>
                      <a:latin typeface="Roboto" pitchFamily="34" charset="0"/>
                      <a:ea typeface="Roboto" pitchFamily="34" charset="-122"/>
                      <a:cs typeface="Roboto" pitchFamily="34" charset="-120"/>
                    </a:rPr>
                    <a:t>HIV DNA</a:t>
                  </a:r>
                  <a:endParaRPr lang="en-US" sz="1200" dirty="0"/>
                </a:p>
              </p:txBody>
            </p:sp>
            <p:pic>
              <p:nvPicPr>
                <p:cNvPr id="97" name="Image 18" descr="preencoded.png">
                  <a:extLst>
                    <a:ext uri="{FF2B5EF4-FFF2-40B4-BE49-F238E27FC236}">
                      <a16:creationId xmlns:a16="http://schemas.microsoft.com/office/drawing/2014/main" id="{77DE9CE3-418D-5E1F-B07D-A5C534E38D4C}"/>
                    </a:ext>
                  </a:extLst>
                </p:cNvPr>
                <p:cNvPicPr>
                  <a:picLocks noChangeAspect="1"/>
                </p:cNvPicPr>
                <p:nvPr>
                  <p:custDataLst>
                    <p:tags r:id="rId17"/>
                  </p:custDataLst>
                </p:nvPr>
              </p:nvPicPr>
              <p:blipFill>
                <a:blip r:embed="rId54"/>
                <a:stretch>
                  <a:fillRect/>
                </a:stretch>
              </p:blipFill>
              <p:spPr>
                <a:xfrm>
                  <a:off x="5493396" y="2008941"/>
                  <a:ext cx="635598" cy="656100"/>
                </a:xfrm>
                <a:prstGeom prst="rect">
                  <a:avLst/>
                </a:prstGeom>
              </p:spPr>
            </p:pic>
          </p:grpSp>
        </p:grpSp>
        <p:grpSp>
          <p:nvGrpSpPr>
            <p:cNvPr id="98" name="Group 97">
              <a:extLst>
                <a:ext uri="{FF2B5EF4-FFF2-40B4-BE49-F238E27FC236}">
                  <a16:creationId xmlns:a16="http://schemas.microsoft.com/office/drawing/2014/main" id="{846BF5AD-DD23-CDAC-B47C-EE1F68B65067}"/>
                </a:ext>
              </a:extLst>
            </p:cNvPr>
            <p:cNvGrpSpPr/>
            <p:nvPr/>
          </p:nvGrpSpPr>
          <p:grpSpPr>
            <a:xfrm>
              <a:off x="3898388" y="4129933"/>
              <a:ext cx="2557652" cy="1410177"/>
              <a:chOff x="370602" y="3354934"/>
              <a:chExt cx="3145536" cy="1734312"/>
            </a:xfrm>
          </p:grpSpPr>
          <p:pic>
            <p:nvPicPr>
              <p:cNvPr id="99" name="Image 1" descr="preencoded.png">
                <a:extLst>
                  <a:ext uri="{FF2B5EF4-FFF2-40B4-BE49-F238E27FC236}">
                    <a16:creationId xmlns:a16="http://schemas.microsoft.com/office/drawing/2014/main" id="{3A1230F3-35D8-D98B-1091-71248FBFB1A9}"/>
                  </a:ext>
                </a:extLst>
              </p:cNvPr>
              <p:cNvPicPr>
                <a:picLocks noChangeAspect="1"/>
              </p:cNvPicPr>
              <p:nvPr>
                <p:custDataLst>
                  <p:tags r:id="rId10"/>
                </p:custDataLst>
              </p:nvPr>
            </p:nvPicPr>
            <p:blipFill>
              <a:blip r:embed="rId51"/>
              <a:stretch>
                <a:fillRect/>
              </a:stretch>
            </p:blipFill>
            <p:spPr>
              <a:xfrm>
                <a:off x="1039337" y="3354934"/>
                <a:ext cx="2039112" cy="1734312"/>
              </a:xfrm>
              <a:prstGeom prst="rect">
                <a:avLst/>
              </a:prstGeom>
            </p:spPr>
          </p:pic>
          <p:pic>
            <p:nvPicPr>
              <p:cNvPr id="100" name="Image 2" descr="preencoded.png">
                <a:extLst>
                  <a:ext uri="{FF2B5EF4-FFF2-40B4-BE49-F238E27FC236}">
                    <a16:creationId xmlns:a16="http://schemas.microsoft.com/office/drawing/2014/main" id="{07D7BBC3-2D10-6746-10E3-EA7BB6FBBCED}"/>
                  </a:ext>
                </a:extLst>
              </p:cNvPr>
              <p:cNvPicPr>
                <a:picLocks noChangeAspect="1"/>
              </p:cNvPicPr>
              <p:nvPr>
                <p:custDataLst>
                  <p:tags r:id="rId11"/>
                </p:custDataLst>
              </p:nvPr>
            </p:nvPicPr>
            <p:blipFill>
              <a:blip r:embed="rId54"/>
              <a:stretch>
                <a:fillRect/>
              </a:stretch>
            </p:blipFill>
            <p:spPr>
              <a:xfrm>
                <a:off x="2253387" y="3405399"/>
                <a:ext cx="755904" cy="780288"/>
              </a:xfrm>
              <a:prstGeom prst="rect">
                <a:avLst/>
              </a:prstGeom>
            </p:spPr>
          </p:pic>
          <p:pic>
            <p:nvPicPr>
              <p:cNvPr id="101" name="Image 3" descr="preencoded.png">
                <a:extLst>
                  <a:ext uri="{FF2B5EF4-FFF2-40B4-BE49-F238E27FC236}">
                    <a16:creationId xmlns:a16="http://schemas.microsoft.com/office/drawing/2014/main" id="{27139467-0D9E-7C54-6DB1-B74D74BEC709}"/>
                  </a:ext>
                </a:extLst>
              </p:cNvPr>
              <p:cNvPicPr>
                <a:picLocks noChangeAspect="1"/>
              </p:cNvPicPr>
              <p:nvPr>
                <p:custDataLst>
                  <p:tags r:id="rId12"/>
                </p:custDataLst>
              </p:nvPr>
            </p:nvPicPr>
            <p:blipFill>
              <a:blip r:embed="rId55"/>
              <a:stretch>
                <a:fillRect/>
              </a:stretch>
            </p:blipFill>
            <p:spPr>
              <a:xfrm>
                <a:off x="370602" y="4087717"/>
                <a:ext cx="3145536" cy="752856"/>
              </a:xfrm>
              <a:prstGeom prst="rect">
                <a:avLst/>
              </a:prstGeom>
            </p:spPr>
          </p:pic>
          <p:pic>
            <p:nvPicPr>
              <p:cNvPr id="102" name="Image 4" descr="preencoded.png">
                <a:extLst>
                  <a:ext uri="{FF2B5EF4-FFF2-40B4-BE49-F238E27FC236}">
                    <a16:creationId xmlns:a16="http://schemas.microsoft.com/office/drawing/2014/main" id="{796C04D6-91E0-BCBD-6D08-4AF6F55FFB1A}"/>
                  </a:ext>
                </a:extLst>
              </p:cNvPr>
              <p:cNvPicPr>
                <a:picLocks noChangeAspect="1"/>
              </p:cNvPicPr>
              <p:nvPr>
                <p:custDataLst>
                  <p:tags r:id="rId13"/>
                </p:custDataLst>
              </p:nvPr>
            </p:nvPicPr>
            <p:blipFill>
              <a:blip r:embed="rId53"/>
              <a:stretch>
                <a:fillRect/>
              </a:stretch>
            </p:blipFill>
            <p:spPr>
              <a:xfrm>
                <a:off x="1705630" y="3836869"/>
                <a:ext cx="475488" cy="1207008"/>
              </a:xfrm>
              <a:prstGeom prst="rect">
                <a:avLst/>
              </a:prstGeom>
            </p:spPr>
          </p:pic>
          <p:sp>
            <p:nvSpPr>
              <p:cNvPr id="103" name="Text 3">
                <a:extLst>
                  <a:ext uri="{FF2B5EF4-FFF2-40B4-BE49-F238E27FC236}">
                    <a16:creationId xmlns:a16="http://schemas.microsoft.com/office/drawing/2014/main" id="{6258314B-EA1F-AFE1-C94D-C91C71D80501}"/>
                  </a:ext>
                </a:extLst>
              </p:cNvPr>
              <p:cNvSpPr/>
              <p:nvPr/>
            </p:nvSpPr>
            <p:spPr>
              <a:xfrm>
                <a:off x="1385364" y="4410894"/>
                <a:ext cx="1108334" cy="209551"/>
              </a:xfrm>
              <a:prstGeom prst="rect">
                <a:avLst/>
              </a:prstGeom>
              <a:noFill/>
              <a:ln/>
            </p:spPr>
            <p:txBody>
              <a:bodyPr wrap="square" lIns="0" tIns="0" rIns="0" bIns="0" rtlCol="0" anchor="t"/>
              <a:lstStyle/>
              <a:p>
                <a:pPr algn="ctr">
                  <a:lnSpc>
                    <a:spcPct val="97750"/>
                  </a:lnSpc>
                </a:pPr>
                <a:r>
                  <a:rPr lang="en-US" sz="1200" b="1" dirty="0">
                    <a:solidFill>
                      <a:srgbClr val="171717"/>
                    </a:solidFill>
                    <a:latin typeface="Roboto" pitchFamily="34" charset="0"/>
                    <a:ea typeface="Roboto" pitchFamily="34" charset="-122"/>
                    <a:cs typeface="Roboto" pitchFamily="34" charset="-120"/>
                  </a:rPr>
                  <a:t>CCR5</a:t>
                </a:r>
                <a:endParaRPr lang="en-US" sz="1200" dirty="0"/>
              </a:p>
            </p:txBody>
          </p:sp>
        </p:grpSp>
      </p:grpSp>
      <p:grpSp>
        <p:nvGrpSpPr>
          <p:cNvPr id="21" name="Group 20">
            <a:extLst>
              <a:ext uri="{FF2B5EF4-FFF2-40B4-BE49-F238E27FC236}">
                <a16:creationId xmlns:a16="http://schemas.microsoft.com/office/drawing/2014/main" id="{230565DA-4C5F-1C16-95E1-3DD8F1CB74D7}"/>
              </a:ext>
            </a:extLst>
          </p:cNvPr>
          <p:cNvGrpSpPr/>
          <p:nvPr/>
        </p:nvGrpSpPr>
        <p:grpSpPr>
          <a:xfrm>
            <a:off x="7680269" y="2421664"/>
            <a:ext cx="2997539" cy="3126623"/>
            <a:chOff x="7315870" y="2049761"/>
            <a:chExt cx="2997538" cy="3126622"/>
          </a:xfrm>
        </p:grpSpPr>
        <p:pic>
          <p:nvPicPr>
            <p:cNvPr id="113" name="Image 6" descr="preencoded.png">
              <a:extLst>
                <a:ext uri="{FF2B5EF4-FFF2-40B4-BE49-F238E27FC236}">
                  <a16:creationId xmlns:a16="http://schemas.microsoft.com/office/drawing/2014/main" id="{DF527D5E-193D-0FDF-836D-047DA177BD39}"/>
                </a:ext>
              </a:extLst>
            </p:cNvPr>
            <p:cNvPicPr>
              <a:picLocks noChangeAspect="1"/>
            </p:cNvPicPr>
            <p:nvPr>
              <p:custDataLst>
                <p:tags r:id="rId4"/>
              </p:custDataLst>
            </p:nvPr>
          </p:nvPicPr>
          <p:blipFill>
            <a:blip r:embed="rId56">
              <a:alphaModFix amt="50000"/>
            </a:blip>
            <a:stretch>
              <a:fillRect/>
            </a:stretch>
          </p:blipFill>
          <p:spPr>
            <a:xfrm>
              <a:off x="7854873" y="2262097"/>
              <a:ext cx="2458535" cy="2593392"/>
            </a:xfrm>
            <a:prstGeom prst="rect">
              <a:avLst/>
            </a:prstGeom>
          </p:spPr>
        </p:pic>
        <p:grpSp>
          <p:nvGrpSpPr>
            <p:cNvPr id="104" name="Group 103">
              <a:extLst>
                <a:ext uri="{FF2B5EF4-FFF2-40B4-BE49-F238E27FC236}">
                  <a16:creationId xmlns:a16="http://schemas.microsoft.com/office/drawing/2014/main" id="{81769307-726D-E18D-C93C-54F3717832F8}"/>
                </a:ext>
              </a:extLst>
            </p:cNvPr>
            <p:cNvGrpSpPr/>
            <p:nvPr/>
          </p:nvGrpSpPr>
          <p:grpSpPr>
            <a:xfrm>
              <a:off x="7315870" y="2049761"/>
              <a:ext cx="2933569" cy="3126622"/>
              <a:chOff x="7062964" y="1985183"/>
              <a:chExt cx="2928127" cy="3120822"/>
            </a:xfrm>
          </p:grpSpPr>
          <p:grpSp>
            <p:nvGrpSpPr>
              <p:cNvPr id="105" name="Group 104">
                <a:extLst>
                  <a:ext uri="{FF2B5EF4-FFF2-40B4-BE49-F238E27FC236}">
                    <a16:creationId xmlns:a16="http://schemas.microsoft.com/office/drawing/2014/main" id="{A5672323-2369-26C4-29DA-EF5B118BE26C}"/>
                  </a:ext>
                </a:extLst>
              </p:cNvPr>
              <p:cNvGrpSpPr/>
              <p:nvPr/>
            </p:nvGrpSpPr>
            <p:grpSpPr>
              <a:xfrm>
                <a:off x="7062964" y="2677529"/>
                <a:ext cx="2928127" cy="2428476"/>
                <a:chOff x="1804367" y="1451674"/>
                <a:chExt cx="3736848" cy="3099198"/>
              </a:xfrm>
            </p:grpSpPr>
            <p:pic>
              <p:nvPicPr>
                <p:cNvPr id="107" name="Image 0" descr="preencoded.png">
                  <a:extLst>
                    <a:ext uri="{FF2B5EF4-FFF2-40B4-BE49-F238E27FC236}">
                      <a16:creationId xmlns:a16="http://schemas.microsoft.com/office/drawing/2014/main" id="{EAC9D096-C2B8-42BD-B98E-3998F03FE187}"/>
                    </a:ext>
                  </a:extLst>
                </p:cNvPr>
                <p:cNvPicPr>
                  <a:picLocks noChangeAspect="1"/>
                </p:cNvPicPr>
                <p:nvPr>
                  <p:custDataLst>
                    <p:tags r:id="rId5"/>
                  </p:custDataLst>
                </p:nvPr>
              </p:nvPicPr>
              <p:blipFill>
                <a:blip r:embed="rId57"/>
                <a:stretch>
                  <a:fillRect/>
                </a:stretch>
              </p:blipFill>
              <p:spPr>
                <a:xfrm>
                  <a:off x="3094487" y="1451674"/>
                  <a:ext cx="1770888" cy="1505712"/>
                </a:xfrm>
                <a:prstGeom prst="rect">
                  <a:avLst/>
                </a:prstGeom>
              </p:spPr>
            </p:pic>
            <p:pic>
              <p:nvPicPr>
                <p:cNvPr id="108" name="Image 1" descr="preencoded.png">
                  <a:extLst>
                    <a:ext uri="{FF2B5EF4-FFF2-40B4-BE49-F238E27FC236}">
                      <a16:creationId xmlns:a16="http://schemas.microsoft.com/office/drawing/2014/main" id="{1FBB7A45-7B78-8E70-DD82-AEDAA2EC9765}"/>
                    </a:ext>
                  </a:extLst>
                </p:cNvPr>
                <p:cNvPicPr>
                  <a:picLocks noChangeAspect="1"/>
                </p:cNvPicPr>
                <p:nvPr>
                  <p:custDataLst>
                    <p:tags r:id="rId6"/>
                  </p:custDataLst>
                </p:nvPr>
              </p:nvPicPr>
              <p:blipFill>
                <a:blip r:embed="rId58"/>
                <a:stretch>
                  <a:fillRect/>
                </a:stretch>
              </p:blipFill>
              <p:spPr>
                <a:xfrm>
                  <a:off x="1804367" y="1768639"/>
                  <a:ext cx="3736848" cy="1011936"/>
                </a:xfrm>
                <a:prstGeom prst="rect">
                  <a:avLst/>
                </a:prstGeom>
              </p:spPr>
            </p:pic>
            <p:pic>
              <p:nvPicPr>
                <p:cNvPr id="109" name="Image 2" descr="preencoded.png">
                  <a:extLst>
                    <a:ext uri="{FF2B5EF4-FFF2-40B4-BE49-F238E27FC236}">
                      <a16:creationId xmlns:a16="http://schemas.microsoft.com/office/drawing/2014/main" id="{8EC8385E-09BE-73A6-8B6D-038EFD600F28}"/>
                    </a:ext>
                  </a:extLst>
                </p:cNvPr>
                <p:cNvPicPr>
                  <a:picLocks noChangeAspect="1"/>
                </p:cNvPicPr>
                <p:nvPr>
                  <p:custDataLst>
                    <p:tags r:id="rId7"/>
                  </p:custDataLst>
                </p:nvPr>
              </p:nvPicPr>
              <p:blipFill>
                <a:blip r:embed="rId59"/>
                <a:stretch>
                  <a:fillRect/>
                </a:stretch>
              </p:blipFill>
              <p:spPr>
                <a:xfrm>
                  <a:off x="3444742" y="1727419"/>
                  <a:ext cx="1633728" cy="899160"/>
                </a:xfrm>
                <a:prstGeom prst="rect">
                  <a:avLst/>
                </a:prstGeom>
              </p:spPr>
            </p:pic>
            <p:sp>
              <p:nvSpPr>
                <p:cNvPr id="110" name="Text 0">
                  <a:extLst>
                    <a:ext uri="{FF2B5EF4-FFF2-40B4-BE49-F238E27FC236}">
                      <a16:creationId xmlns:a16="http://schemas.microsoft.com/office/drawing/2014/main" id="{FD75F089-6FA7-3F18-D855-3E1D44C9E218}"/>
                    </a:ext>
                  </a:extLst>
                </p:cNvPr>
                <p:cNvSpPr/>
                <p:nvPr/>
              </p:nvSpPr>
              <p:spPr>
                <a:xfrm>
                  <a:off x="2040146" y="1817872"/>
                  <a:ext cx="1517971" cy="461202"/>
                </a:xfrm>
                <a:prstGeom prst="rect">
                  <a:avLst/>
                </a:prstGeom>
                <a:noFill/>
                <a:ln/>
              </p:spPr>
              <p:txBody>
                <a:bodyPr wrap="square" lIns="0" tIns="0" rIns="0" bIns="0" rtlCol="0" anchor="t"/>
                <a:lstStyle/>
                <a:p>
                  <a:pPr>
                    <a:lnSpc>
                      <a:spcPct val="97750"/>
                    </a:lnSpc>
                  </a:pPr>
                  <a:r>
                    <a:rPr lang="en-US" sz="1200" b="1" dirty="0">
                      <a:solidFill>
                        <a:srgbClr val="964659"/>
                      </a:solidFill>
                      <a:latin typeface="Roboto" pitchFamily="34" charset="0"/>
                      <a:ea typeface="Roboto" pitchFamily="34" charset="-122"/>
                      <a:cs typeface="Roboto" pitchFamily="34" charset="-120"/>
                    </a:rPr>
                    <a:t>Target mRNA</a:t>
                  </a:r>
                  <a:endParaRPr lang="en-US" sz="1200" dirty="0"/>
                </a:p>
              </p:txBody>
            </p:sp>
            <p:pic>
              <p:nvPicPr>
                <p:cNvPr id="111" name="Image 3" descr="preencoded.png">
                  <a:extLst>
                    <a:ext uri="{FF2B5EF4-FFF2-40B4-BE49-F238E27FC236}">
                      <a16:creationId xmlns:a16="http://schemas.microsoft.com/office/drawing/2014/main" id="{486337D3-A42A-72DA-6E0A-64E1994F54A5}"/>
                    </a:ext>
                  </a:extLst>
                </p:cNvPr>
                <p:cNvPicPr>
                  <a:picLocks noChangeAspect="1"/>
                </p:cNvPicPr>
                <p:nvPr>
                  <p:custDataLst>
                    <p:tags r:id="rId8"/>
                  </p:custDataLst>
                </p:nvPr>
              </p:nvPicPr>
              <p:blipFill>
                <a:blip r:embed="rId60"/>
                <a:stretch>
                  <a:fillRect/>
                </a:stretch>
              </p:blipFill>
              <p:spPr>
                <a:xfrm>
                  <a:off x="2940314" y="3295096"/>
                  <a:ext cx="1898904" cy="1255776"/>
                </a:xfrm>
                <a:prstGeom prst="rect">
                  <a:avLst/>
                </a:prstGeom>
              </p:spPr>
            </p:pic>
            <p:pic>
              <p:nvPicPr>
                <p:cNvPr id="112" name="Image 4" descr="preencoded.png">
                  <a:extLst>
                    <a:ext uri="{FF2B5EF4-FFF2-40B4-BE49-F238E27FC236}">
                      <a16:creationId xmlns:a16="http://schemas.microsoft.com/office/drawing/2014/main" id="{843A539E-8EA6-5BFC-5FFB-3E0BCF28CD07}"/>
                    </a:ext>
                  </a:extLst>
                </p:cNvPr>
                <p:cNvPicPr>
                  <a:picLocks noChangeAspect="1"/>
                </p:cNvPicPr>
                <p:nvPr>
                  <p:custDataLst>
                    <p:tags r:id="rId9"/>
                  </p:custDataLst>
                </p:nvPr>
              </p:nvPicPr>
              <p:blipFill>
                <a:blip r:embed="rId61"/>
                <a:stretch>
                  <a:fillRect/>
                </a:stretch>
              </p:blipFill>
              <p:spPr>
                <a:xfrm>
                  <a:off x="3843361" y="2867951"/>
                  <a:ext cx="179832" cy="792480"/>
                </a:xfrm>
                <a:prstGeom prst="rect">
                  <a:avLst/>
                </a:prstGeom>
              </p:spPr>
            </p:pic>
          </p:grpSp>
          <p:sp>
            <p:nvSpPr>
              <p:cNvPr id="106" name="Text 7">
                <a:extLst>
                  <a:ext uri="{FF2B5EF4-FFF2-40B4-BE49-F238E27FC236}">
                    <a16:creationId xmlns:a16="http://schemas.microsoft.com/office/drawing/2014/main" id="{90F31C79-481D-3773-CACF-1DF29EA993CD}"/>
                  </a:ext>
                </a:extLst>
              </p:cNvPr>
              <p:cNvSpPr/>
              <p:nvPr/>
            </p:nvSpPr>
            <p:spPr>
              <a:xfrm>
                <a:off x="7642217" y="1985183"/>
                <a:ext cx="1963464" cy="361951"/>
              </a:xfrm>
              <a:prstGeom prst="rect">
                <a:avLst/>
              </a:prstGeom>
              <a:noFill/>
              <a:ln/>
            </p:spPr>
            <p:txBody>
              <a:bodyPr wrap="square" lIns="0" tIns="0" rIns="0" bIns="0" rtlCol="0" anchor="t"/>
              <a:lstStyle/>
              <a:p>
                <a:pPr algn="ctr">
                  <a:lnSpc>
                    <a:spcPct val="97750"/>
                  </a:lnSpc>
                </a:pPr>
                <a:r>
                  <a:rPr lang="en-US" sz="1600" b="1" dirty="0">
                    <a:latin typeface="Roboto" pitchFamily="34" charset="0"/>
                    <a:ea typeface="Roboto" pitchFamily="34" charset="-122"/>
                    <a:cs typeface="Roboto" pitchFamily="34" charset="-120"/>
                  </a:rPr>
                  <a:t>CRISPR-Cas13 </a:t>
                </a:r>
              </a:p>
              <a:p>
                <a:pPr algn="ctr">
                  <a:lnSpc>
                    <a:spcPct val="97750"/>
                  </a:lnSpc>
                </a:pPr>
                <a:endParaRPr lang="en-US" sz="1600" dirty="0"/>
              </a:p>
            </p:txBody>
          </p:sp>
        </p:grpSp>
      </p:grpSp>
      <p:sp>
        <p:nvSpPr>
          <p:cNvPr id="30" name="Text Placeholder 29">
            <a:extLst>
              <a:ext uri="{FF2B5EF4-FFF2-40B4-BE49-F238E27FC236}">
                <a16:creationId xmlns:a16="http://schemas.microsoft.com/office/drawing/2014/main" id="{1C72BBAB-10DF-B944-9448-B48475A1988D}"/>
              </a:ext>
            </a:extLst>
          </p:cNvPr>
          <p:cNvSpPr>
            <a:spLocks noGrp="1"/>
          </p:cNvSpPr>
          <p:nvPr>
            <p:ph type="body" sz="quarter" idx="11"/>
          </p:nvPr>
        </p:nvSpPr>
        <p:spPr/>
        <p:txBody>
          <a:bodyPr/>
          <a:lstStyle/>
          <a:p>
            <a:endParaRPr lang="en-AU" dirty="0"/>
          </a:p>
        </p:txBody>
      </p:sp>
      <p:sp>
        <p:nvSpPr>
          <p:cNvPr id="34" name="Text Placeholder 2">
            <a:extLst>
              <a:ext uri="{FF2B5EF4-FFF2-40B4-BE49-F238E27FC236}">
                <a16:creationId xmlns:a16="http://schemas.microsoft.com/office/drawing/2014/main" id="{F6DB9254-9DED-B929-9A94-867C80DFE4FD}"/>
              </a:ext>
            </a:extLst>
          </p:cNvPr>
          <p:cNvSpPr txBox="1">
            <a:spLocks/>
          </p:cNvSpPr>
          <p:nvPr/>
        </p:nvSpPr>
        <p:spPr>
          <a:xfrm>
            <a:off x="139843" y="6579755"/>
            <a:ext cx="2721016" cy="238531"/>
          </a:xfrm>
          <a:prstGeom prst="rect">
            <a:avLst/>
          </a:prstGeom>
        </p:spPr>
        <p:txBody>
          <a:bodyPr/>
          <a:lstStyle>
            <a:lvl1pPr marL="0" indent="0" algn="l" defTabSz="914400" rtl="0" eaLnBrk="1" latinLnBrk="0" hangingPunct="1">
              <a:lnSpc>
                <a:spcPct val="90000"/>
              </a:lnSpc>
              <a:spcBef>
                <a:spcPts val="1200"/>
              </a:spcBef>
              <a:buFont typeface="Arial" panose="020B0604020202020204" pitchFamily="34" charset="0"/>
              <a:buNone/>
              <a:defRPr sz="2000" b="1" kern="1200">
                <a:solidFill>
                  <a:schemeClr val="tx1"/>
                </a:solidFill>
                <a:latin typeface="+mn-lt"/>
                <a:ea typeface="+mn-ea"/>
                <a:cs typeface="+mn-cs"/>
              </a:defRPr>
            </a:lvl1pPr>
            <a:lvl2pPr marL="0" indent="0" algn="l" defTabSz="914400" rtl="0" eaLnBrk="1" latinLnBrk="0" hangingPunct="1">
              <a:lnSpc>
                <a:spcPct val="90000"/>
              </a:lnSpc>
              <a:spcBef>
                <a:spcPts val="600"/>
              </a:spcBef>
              <a:buFont typeface="Arial" panose="020B0604020202020204" pitchFamily="34" charset="0"/>
              <a:buNone/>
              <a:defRPr sz="1800" kern="1200">
                <a:solidFill>
                  <a:schemeClr val="tx1"/>
                </a:solidFill>
                <a:latin typeface="+mn-lt"/>
                <a:ea typeface="+mn-ea"/>
                <a:cs typeface="+mn-cs"/>
              </a:defRPr>
            </a:lvl2pPr>
            <a:lvl3pPr marL="180000" indent="-1800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360000" indent="-1800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540000" indent="-1800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200" b="0" dirty="0"/>
              <a:t>Moso et al. </a:t>
            </a:r>
            <a:r>
              <a:rPr lang="en-AU" sz="1200" b="0" i="1" dirty="0"/>
              <a:t>Curr Op HIV AIDS</a:t>
            </a:r>
            <a:r>
              <a:rPr lang="en-AU" sz="1200" b="0" dirty="0"/>
              <a:t> 2025</a:t>
            </a:r>
          </a:p>
        </p:txBody>
      </p:sp>
    </p:spTree>
    <p:extLst>
      <p:ext uri="{BB962C8B-B14F-4D97-AF65-F5344CB8AC3E}">
        <p14:creationId xmlns:p14="http://schemas.microsoft.com/office/powerpoint/2010/main" val="31485862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P spid="59" grpId="0"/>
      <p:bldP spid="60" grpId="0"/>
      <p:bldP spid="64" grpId="0"/>
    </p:bld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QrUvZhjUB.jTqndiyvi.LQ"/>
</p:tagLst>
</file>

<file path=ppt/tags/tag79.xml><?xml version="1.0" encoding="utf-8"?>
<p:tagLst xmlns:a="http://schemas.openxmlformats.org/drawingml/2006/main" xmlns:r="http://schemas.openxmlformats.org/officeDocument/2006/relationships" xmlns:p="http://schemas.openxmlformats.org/presentationml/2006/main">
  <p:tag name="ID" val="609ca46f4b673400a97c1a34"/>
  <p:tag name="FIGURESLIDEID" val="8106c8e8-6ea1-45f2-9710-8edee4c0dfcf"/>
  <p:tag name="SELECTIONIDS" val="a2d489c5-7180-420f-a3a2-c41a4f9325e5"/>
  <p:tag name="TRANSPARENTBACKGROUND" val="true"/>
  <p:tag name="VERSION" val="1767683698883"/>
  <p:tag name="TITLE" val="Shock and Kill"/>
  <p:tag name="CREATORNAME" val="Paula Cevaal"/>
  <p:tag name="DATEINSERTED" val="1767683699362"/>
  <p:tag name="DPI" val="300"/>
  <p:tag name="BIOJSON" val="{&quot;id&quot;:&quot;fe943b7f-ebde-4ba9-9fd6-e3bae0386490&quot;,&quot;objects&quot;:{&quot;a2d489c5-7180-420f-a3a2-c41a4f9325e5&quot;:{&quot;id&quot;:&quot;a2d489c5-7180-420f-a3a2-c41a4f9325e5&quot;,&quot;name&quot;:&quot;Latent HIV&quot;,&quot;type&quot;:&quot;FIGURE_OBJECT&quot;,&quot;relativeTransform&quot;:{&quot;translate&quot;:{&quot;x&quot;:-370.4931996588338,&quot;y&quot;:-61.24951748265437},&quot;rotate&quot;:0,&quot;skewX&quot;:0,&quot;scale&quot;:{&quot;x&quot;:0.5533333333333333,&quot;y&quot;:0.5533333333333333}},&quot;image&quot;:{&quot;url&quot;:&quot;/api/uploads/609ca49220b5f200ab1f39f1/1620878482033_36ddcd96-6e3e-4d98-9dae-8402a1ed2f5d_icon.png&quot;,&quot;isPremium&quot;:false,&quot;isSignedURL&quot;:true,&quot;size&quot;:{&quot;x&quot;:300,&quot;y&quot;:253.96825396825395}},&quot;source&quot;:{&quot;id&quot;:&quot;609ca49220b5f200ab1f39f1&quot;,&quot;type&quot;:&quot;UPLOADS&quot;},&quot;parent&quot;:{&quot;type&quot;:&quot;CHILD&quot;,&quot;parentId&quot;:&quot;8106c8e8-6ea1-45f2-9710-8edee4c0dfcf&quot;,&quot;order&quot;:&quot;5&quot;}},&quot;8106c8e8-6ea1-45f2-9710-8edee4c0dfcf&quot;:{&quot;id&quot;:&quot;8106c8e8-6ea1-45f2-9710-8edee4c0dfcf&quot;,&quot;type&quot;:&quot;FIGURE_OBJECT&quot;,&quot;document&quot;:{&quot;type&quot;:&quot;FIGURE&quot;,&quot;canvasType&quot;:&quot;FIGURE&quot;,&quot;units&quot;:&quot;in&quot;,&quot;aspectRatio&quot;:0,&quot;title&quot;:&quot;MRFF v2 less text&quot;},&quot;parent&quot;:{&quot;type&quot;:&quot;DOCUMENT&quot;,&quot;parentId&quot;:&quot;fe943b7f-ebde-4ba9-9fd6-e3bae0386490&quot;,&quot;order&quot;:&quot;72&quot;},&quot;layout&quot;:{&quot;sizeRatio&quot;:{&quot;x&quot;:0.88,&quot;y&quot;:0.88},&quot;keepAspectRatio&quot;:false}},&quot;fe943b7f-ebde-4ba9-9fd6-e3bae0386490&quot;:{&quot;id&quot;:&quot;fe943b7f-ebde-4ba9-9fd6-e3bae0386490&quot;,&quot;type&quot;:&quot;FIGURE_OBJECT&quot;,&quot;document&quot;:{&quot;type&quot;:&quot;DOCUMENT_GROUP&quot;,&quot;canvasType&quot;:&quot;SLIDE&quot;,&quot;units&quot;:&quot;in&quot;}}}}"/>
</p:tagLst>
</file>

<file path=ppt/tags/tag80.xml><?xml version="1.0" encoding="utf-8"?>
<p:tagLst xmlns:a="http://schemas.openxmlformats.org/drawingml/2006/main" xmlns:r="http://schemas.openxmlformats.org/officeDocument/2006/relationships" xmlns:p="http://schemas.openxmlformats.org/presentationml/2006/main">
  <p:tag name="ID" val="609ca46f4b673400a97c1a34"/>
  <p:tag name="FIGURESLIDEID" val="8106c8e8-6ea1-45f2-9710-8edee4c0dfcf"/>
  <p:tag name="SELECTIONIDS" val="91aead82-3b86-4eb6-87ec-bc696469f93e"/>
  <p:tag name="TRANSPARENTBACKGROUND" val="true"/>
  <p:tag name="VERSION" val="1767683698883"/>
  <p:tag name="TITLE" val="Shock and Kill"/>
  <p:tag name="CREATORNAME" val="Paula Cevaal"/>
  <p:tag name="DATEINSERTED" val="1767683699362"/>
  <p:tag name="DPI" val="300"/>
  <p:tag name="BIOJSON" val="{&quot;id&quot;:&quot;fe943b7f-ebde-4ba9-9fd6-e3bae0386490&quot;,&quot;objects&quot;:{&quot;91aead82-3b86-4eb6-87ec-bc696469f93e&quot;:{&quot;type&quot;:&quot;FIGURE_OBJECT&quot;,&quot;id&quot;:&quot;91aead82-3b86-4eb6-87ec-bc696469f93e&quot;,&quot;relativeTransform&quot;:{&quot;translate&quot;:{&quot;x&quot;:-410.26543444802496,&quot;y&quot;:-119.50278133205587},&quot;rotate&quot;:-2.424134425695863,&quot;skewX&quot;:-5.55111512312578e-17,&quot;scale&quot;:{&quot;x&quot;:1.0000000000000002,&quot;y&quot;:1.0000000000000013}},&quot;opacity&quot;:1,&quot;path&quot;:{&quot;type&quot;:&quot;POLY_LINE&quot;,&quot;points&quot;:[{&quot;x&quot;:17.681020625416465,&quot;y&quot;:-1.3600777958829724},{&quot;x&quot;:-57.12329464530234,&quot;y&quot;:-28.56164732265117}],&quot;closed&quot;:false},&quot;pathStyles&quot;:[{&quot;type&quot;:&quot;FILL&quot;,&quot;fillStyle&quot;:&quot;rgba(0,0,0,0)&quot;},{&quot;type&quot;:&quot;STROKE&quot;,&quot;strokeStyle&quot;:&quot;#232323&quot;,&quot;lineWidth&quot;:2,&quot;lineJoin&quot;:&quot;round&quot;}],&quot;pathMarkers&quot;:{&quot;markerEnd&quot;:{&quot;type&quot;:&quot;PATH&quot;,&quot;units&quot;:{&quot;type&quot;:&quot;STROKE_WIDTH&quot;,&quot;scale&quot;:null},&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8106c8e8-6ea1-45f2-9710-8edee4c0dfcf&quot;,&quot;order&quot;:&quot;9999999999&quot;}},&quot;8106c8e8-6ea1-45f2-9710-8edee4c0dfcf&quot;:{&quot;id&quot;:&quot;8106c8e8-6ea1-45f2-9710-8edee4c0dfcf&quot;,&quot;type&quot;:&quot;FIGURE_OBJECT&quot;,&quot;document&quot;:{&quot;type&quot;:&quot;FIGURE&quot;,&quot;canvasType&quot;:&quot;FIGURE&quot;,&quot;units&quot;:&quot;in&quot;,&quot;aspectRatio&quot;:0,&quot;title&quot;:&quot;MRFF v2 less text&quot;},&quot;parent&quot;:{&quot;type&quot;:&quot;DOCUMENT&quot;,&quot;parentId&quot;:&quot;fe943b7f-ebde-4ba9-9fd6-e3bae0386490&quot;,&quot;order&quot;:&quot;72&quot;},&quot;layout&quot;:{&quot;sizeRatio&quot;:{&quot;x&quot;:0.88,&quot;y&quot;:0.88},&quot;keepAspectRatio&quot;:false}},&quot;fe943b7f-ebde-4ba9-9fd6-e3bae0386490&quot;:{&quot;id&quot;:&quot;fe943b7f-ebde-4ba9-9fd6-e3bae0386490&quot;,&quot;type&quot;:&quot;FIGURE_OBJECT&quot;,&quot;document&quot;:{&quot;type&quot;:&quot;DOCUMENT_GROUP&quot;,&quot;canvasType&quot;:&quot;SLIDE&quot;,&quot;units&quot;:&quot;in&quot;}}}}"/>
</p:tagLst>
</file>

<file path=ppt/tags/tag81.xml><?xml version="1.0" encoding="utf-8"?>
<p:tagLst xmlns:a="http://schemas.openxmlformats.org/drawingml/2006/main" xmlns:r="http://schemas.openxmlformats.org/officeDocument/2006/relationships" xmlns:p="http://schemas.openxmlformats.org/presentationml/2006/main">
  <p:tag name="ID" val="609ca46f4b673400a97c1a34"/>
  <p:tag name="FIGURESLIDEID" val="8106c8e8-6ea1-45f2-9710-8edee4c0dfcf"/>
  <p:tag name="SELECTIONIDS" val="ae1f01db-86e6-4969-8acd-be3ecbdaf8ef"/>
  <p:tag name="TRANSPARENTBACKGROUND" val="true"/>
  <p:tag name="VERSION" val="1767683698883"/>
  <p:tag name="TITLE" val="Shock and Kill"/>
  <p:tag name="CREATORNAME" val="Paula Cevaal"/>
  <p:tag name="DATEINSERTED" val="1767683699362"/>
  <p:tag name="DPI" val="300"/>
  <p:tag name="BIOJSON" val="{&quot;id&quot;:&quot;fe943b7f-ebde-4ba9-9fd6-e3bae0386490&quot;,&quot;objects&quot;:{&quot;ae1f01db-86e6-4969-8acd-be3ecbdaf8ef&quot;:{&quot;type&quot;:&quot;FIGURE_OBJECT&quot;,&quot;id&quot;:&quot;ae1f01db-86e6-4969-8acd-be3ecbdaf8ef&quot;,&quot;parent&quot;:{&quot;type&quot;:&quot;CHILD&quot;,&quot;parentId&quot;:&quot;8106c8e8-6ea1-45f2-9710-8edee4c0dfcf&quot;,&quot;order&quot;:&quot;999999&quot;},&quot;relativeTransform&quot;:{&quot;translate&quot;:{&quot;x&quot;:63.80348479103577,&quot;y&quot;:8.755589974412587},&quot;rotate&quot;:0,&quot;skewX&quot;:0,&quot;scale&quot;:{&quot;x&quot;:1,&quot;y&quot;:1}}},&quot;328516aa-7daf-4bf2-ad43-f8ed69ca27b6&quot;:{&quot;type&quot;:&quot;FIGURE_OBJECT&quot;,&quot;id&quot;:&quot;328516aa-7daf-4bf2-ad43-f8ed69ca27b6&quot;,&quot;parent&quot;:{&quot;type&quot;:&quot;CHILD&quot;,&quot;parentId&quot;:&quot;ae1f01db-86e6-4969-8acd-be3ecbdaf8ef&quot;,&quot;order&quot;:&quot;1&quot;},&quot;relativeTransform&quot;:{&quot;translate&quot;:{&quot;x&quot;:214.13119966595454,&quot;y&quot;:-321.8273389375945},&quot;rotate&quot;:-0.5753032728275401,&quot;skewX&quot;:0,&quot;scale&quot;:{&quot;x&quot;:1,&quot;y&quot;:1}}},&quot;d7eca70c-5a60-4fd7-be65-3cd04fcd6d78&quot;:{&quot;id&quot;:&quot;d7eca70c-5a60-4fd7-be65-3cd04fcd6d78&quot;,&quot;name&quot;:&quot;Productive HIV&quot;,&quot;type&quot;:&quot;FIGURE_OBJECT&quot;,&quot;relativeTransform&quot;:{&quot;translate&quot;:{&quot;x&quot;:-36,&quot;y&quot;:220},&quot;rotate&quot;:0,&quot;skewX&quot;:0,&quot;scale&quot;:{&quot;x&quot;:1,&quot;y&quot;:1}},&quot;image&quot;:{&quot;url&quot;:&quot;/api/uploads/609ca49fc4cde600a5182086/1620878495169_caba83a8-8da2-41b2-9831-0d8db8403621_icon.png&quot;,&quot;isPremium&quot;:false,&quot;isSignedURL&quot;:true,&quot;size&quot;:{&quot;x&quot;:300,&quot;y&quot;:201.51975683890575}},&quot;source&quot;:{&quot;id&quot;:&quot;609ca49fc4cde600a5182086&quot;,&quot;type&quot;:&quot;UPLOADS&quot;},&quot;parent&quot;:{&quot;type&quot;:&quot;CHILD&quot;,&quot;parentId&quot;:&quot;328516aa-7daf-4bf2-ad43-f8ed69ca27b6&quot;,&quot;order&quot;:&quot;05&quot;},&quot;opacity&quot;:0.59},&quot;fb090512-cd45-4dd1-a1f1-47909c72a70f&quot;:{&quot;type&quot;:&quot;FIGURE_OBJECT&quot;,&quot;id&quot;:&quot;fb090512-cd45-4dd1-a1f1-47909c72a70f&quot;,&quot;relativeTransform&quot;:{&quot;translate&quot;:{&quot;x&quot;:-103.00000000000017,&quot;y&quot;:181.0000000000001},&quot;rotate&quot;:0.723036637654206,&quot;skewX&quot;:0,&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328516aa-7daf-4bf2-ad43-f8ed69ca27b6&quot;,&quot;order&quot;:&quot;1&quot;}},&quot;355a97ff-4cbd-4fdd-a696-fc8bea9b98f3&quot;:{&quot;type&quot;:&quot;FIGURE_OBJECT&quot;,&quot;id&quot;:&quot;355a97ff-4cbd-4fdd-a696-fc8bea9b98f3&quot;,&quot;relativeTransform&quot;:{&quot;translate&quot;:{&quot;x&quot;:-63.582561728395234,&quot;y&quot;:180.44641975308647},&quot;rotate&quot;:1.137016606937242,&quot;skewX&quot;:0,&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328516aa-7daf-4bf2-ad43-f8ed69ca27b6&quot;,&quot;order&quot;:&quot;2&quot;}},&quot;68bf0b51-dffc-4e55-b398-baa99caea561&quot;:{&quot;type&quot;:&quot;FIGURE_OBJECT&quot;,&quot;id&quot;:&quot;68bf0b51-dffc-4e55-b398-baa99caea561&quot;,&quot;relativeTransform&quot;:{&quot;translate&quot;:{&quot;x&quot;:-22.236111111111313,&quot;y&quot;:184.1771296296297},&quot;rotate&quot;:1.5707963267948972,&quot;skewX&quot;:9.860761315262648e-32,&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328516aa-7daf-4bf2-ad43-f8ed69ca27b6&quot;,&quot;order&quot;:&quot;25&quot;}},&quot;49967928-c352-4651-a3a6-b3f79540ee4d&quot;:{&quot;type&quot;:&quot;FIGURE_OBJECT&quot;,&quot;id&quot;:&quot;49967928-c352-4651-a3a6-b3f79540ee4d&quot;,&quot;relativeTransform&quot;:{&quot;translate&quot;:{&quot;x&quot;:-5.304808641975399,&quot;y&quot;:267.961851851852},&quot;rotate&quot;:1.2254328011449727,&quot;skewX&quot;:-5.551115123125783e-17,&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328516aa-7daf-4bf2-ad43-f8ed69ca27b6&quot;,&quot;order&quot;:&quot;3&quot;}},&quot;ca19e901-fe40-471d-8319-17b97c3c1162&quot;:{&quot;type&quot;:&quot;FIGURE_OBJECT&quot;,&quot;id&quot;:&quot;ca19e901-fe40-471d-8319-17b97c3c1162&quot;,&quot;relativeTransform&quot;:{&quot;translate&quot;:{&quot;x&quot;:-63.26524074074081,&quot;y&quot;:305.0237962962964},&quot;rotate&quot;:1.959498579867865,&quot;skewX&quot;:-5.551115123125783e-17,&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328516aa-7daf-4bf2-ad43-f8ed69ca27b6&quot;,&quot;order&quot;:&quot;5&quot;}},&quot;b9d23e88-42e6-44a0-b6ee-6e7e8d917a33&quot;:{&quot;type&quot;:&quot;FIGURE_OBJECT&quot;,&quot;id&quot;:&quot;b9d23e88-42e6-44a0-b6ee-6e7e8d917a33&quot;,&quot;relativeTransform&quot;:{&quot;translate&quot;:{&quot;x&quot;:-104.73433333333347,&quot;y&quot;:302.48521604938276},&quot;rotate&quot;:2.5001384346834,&quot;skewX&quot;:-5.5511151231257815e-17,&quot;scale&quot;:{&quot;x&quot;:1,&quot;y&quot;:1.0000000000000004}},&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328516aa-7daf-4bf2-ad43-f8ed69ca27b6&quot;,&quot;order&quot;:&quot;55&quot;}},&quot;0d99c988-6cdc-4d74-971b-4e3844e09b16&quot;:{&quot;type&quot;:&quot;FIGURE_OBJECT&quot;,&quot;id&quot;:&quot;0d99c988-6cdc-4d74-971b-4e3844e09b16&quot;,&quot;relativeTransform&quot;:{&quot;translate&quot;:{&quot;x&quot;:-136.28261427166169,&quot;y&quot;:276.0553492921182},&quot;rotate&quot;:-3.1415926535897927,&quot;skewX&quot;:0,&quot;scale&quot;:{&quot;x&quot;:1,&quot;y&quot;:1}},&quot;opacity&quot;:1,&quot;path&quot;:{&quot;type&quot;:&quot;TRIANGLE&quot;,&quot;size&quot;:{&quot;x&quot;:24.999999999999996,&quot;y&quot;:20.273566272874643},&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328516aa-7daf-4bf2-ad43-f8ed69ca27b6&quot;,&quot;order&quot;:&quot;6&quot;}},&quot;d63b72b6-f846-4b90-8024-e4ed5c18702b&quot;:{&quot;type&quot;:&quot;FIGURE_OBJECT&quot;,&quot;id&quot;:&quot;d63b72b6-f846-4b90-8024-e4ed5c18702b&quot;,&quot;relativeTransform&quot;:{&quot;translate&quot;:{&quot;x&quot;:-139.68219451857527,&quot;y&quot;:206.54859003285895},&quot;rotate&quot;:-1.9629674139527313,&quot;skewX&quot;:0,&quot;scale&quot;:{&quot;x&quot;:1,&quot;y&quot;:1}},&quot;opacity&quot;:1,&quot;path&quot;:{&quot;type&quot;:&quot;TRIANGLE&quot;,&quot;size&quot;:{&quot;x&quot;:24.999999999999996,&quot;y&quot;:20.273566272874643},&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328516aa-7daf-4bf2-ad43-f8ed69ca27b6&quot;,&quot;order&quot;:&quot;7&quot;}},&quot;5925444f-f1b2-4f22-a8dd-b6a77c30c774&quot;:{&quot;type&quot;:&quot;FIGURE_OBJECT&quot;,&quot;id&quot;:&quot;5925444f-f1b2-4f22-a8dd-b6a77c30c774&quot;,&quot;relativeTransform&quot;:{&quot;translate&quot;:{&quot;x&quot;:41.545910493827314,&quot;y&quot;:173.02854938271616},&quot;rotate&quot;:0,&quot;skewX&quot;:0,&quot;scale&quot;:{&quot;x&quot;:1,&quot;y&quot;:1}},&quot;opacity&quot;:1,&quot;path&quot;:{&quot;type&quot;:&quot;POLY_LINE&quot;,&quot;points&quot;:[{&quot;x&quot;:-63.416280864197546,&quot;y&quot;:0},{&quot;x&quot;:-31.708140432098773,&quot;y&quot;:10.995370945793141},{&quot;x&quot;:-44.367282799771715,&quot;y&quot;:29.687500343377295},{&quot;x&quot;:-25.57146883286792,&quot;y&quot;:37.199556556500895},{&quot;x&quot;:-11.212383145941274,&quot;y&quot;:57.38811687114732},{&quot;x&quot;:33.85085171124652,&quot;y&quot;:53.0911088969126},{&quot;x&quot;:63.416280864197546,&quot;y&quot;:0},{&quot;x&quot;:67.0756238533838,&quot;y&quot;:-47.60162432105829},{&quot;x&quot;:-58.9795512682535,&quot;y&quot;:-41.95601850600933}],&quot;closed&quot;:true},&quot;pathStyles&quot;:[{&quot;type&quot;:&quot;FILL&quot;,&quot;fillStyle&quot;:&quot;rgba(255,255,255,1)&quot;},{&quot;type&quot;:&quot;STROKE&quot;,&quot;strokeStyle&quot;:&quot;rgba(255,255,255,1)&quot;,&quot;lineWidth&quot;:2,&quot;lineJoin&quot;:&quot;round&quot;}],&quot;pathSmoothing&quot;:{&quot;type&quot;:&quot;CATMULL_SMOOTHING&quot;,&quot;smoothing&quot;:0.2},&quot;isLocked&quot;:false,&quot;parent&quot;:{&quot;type&quot;:&quot;CHILD&quot;,&quot;parentId&quot;:&quot;328516aa-7daf-4bf2-ad43-f8ed69ca27b6&quot;,&quot;order&quot;:&quot;8&quot;}},&quot;1b59ec4d-ad67-46d1-8d2e-eff3cebbe4f0&quot;:{&quot;type&quot;:&quot;FIGURE_OBJECT&quot;,&quot;id&quot;:&quot;1b59ec4d-ad67-46d1-8d2e-eff3cebbe4f0&quot;,&quot;parent&quot;:{&quot;type&quot;:&quot;CROP&quot;,&quot;parentId&quot;:&quot;328516aa-7daf-4bf2-ad43-f8ed69ca27b6&quot;,&quot;order&quot;:&quot;5&quot;},&quot;relativeTransform&quot;:{&quot;translate&quot;:{&quot;x&quot;:-139.394606495034,&quot;y&quot;:202.50340822973772},&quot;rotate&quot;:0,&quot;skewX&quot;:0,&quot;scale&quot;:{&quot;x&quot;:39.05323017067421,&quot;y&quot;:39.05323017067421}},&quot;path&quot;:{&quot;type&quot;:&quot;ELLIPSE&quot;,&quot;size&quot;:{&quot;x&quot;:2,&quot;y&quot;:2}},&quot;pathStyles&quot;:[{&quot;type&quot;:&quot;FILL&quot;,&quot;fillStyle&quot;:&quot;#fff&quot;}],&quot;isFrozen&quot;:true},&quot;2a6d14ee-67c9-4be9-a5bc-cf4b94f7ff53&quot;:{&quot;type&quot;:&quot;FIGURE_OBJECT&quot;,&quot;id&quot;:&quot;2a6d14ee-67c9-4be9-a5bc-cf4b94f7ff53&quot;,&quot;parent&quot;:{&quot;type&quot;:&quot;CHILD&quot;,&quot;parentId&quot;:&quot;ae1f01db-86e6-4969-8acd-be3ecbdaf8ef&quot;,&quot;order&quot;:&quot;2&quot;},&quot;relativeTransform&quot;:{&quot;translate&quot;:{&quot;x&quot;:415.3464051808821,&quot;y&quot;:-272.1999687573354},&quot;rotate&quot;:0.26868114840922974,&quot;skewX&quot;:0,&quot;scale&quot;:{&quot;x&quot;:1,&quot;y&quot;:1}}},&quot;7bf12aa9-ad25-46b5-a50a-12e4af215dc5&quot;:{&quot;id&quot;:&quot;7bf12aa9-ad25-46b5-a50a-12e4af215dc5&quot;,&quot;name&quot;:&quot;Productive HIV&quot;,&quot;type&quot;:&quot;FIGURE_OBJECT&quot;,&quot;relativeTransform&quot;:{&quot;translate&quot;:{&quot;x&quot;:-36,&quot;y&quot;:220},&quot;rotate&quot;:0,&quot;skewX&quot;:0,&quot;scale&quot;:{&quot;x&quot;:1,&quot;y&quot;:1}},&quot;image&quot;:{&quot;url&quot;:&quot;/api/uploads/609ca49fc4cde600a5182086/1620878495169_caba83a8-8da2-41b2-9831-0d8db8403621_icon.png&quot;,&quot;isPremium&quot;:false,&quot;isSignedURL&quot;:true,&quot;size&quot;:{&quot;x&quot;:300,&quot;y&quot;:201.51975683890575}},&quot;source&quot;:{&quot;id&quot;:&quot;609ca49fc4cde600a5182086&quot;,&quot;type&quot;:&quot;UPLOADS&quot;},&quot;parent&quot;:{&quot;type&quot;:&quot;CHILD&quot;,&quot;parentId&quot;:&quot;2a6d14ee-67c9-4be9-a5bc-cf4b94f7ff53&quot;,&quot;order&quot;:&quot;05&quot;},&quot;opacity&quot;:0.59},&quot;5201ae34-01bc-4f8b-a307-d87e2b3919a9&quot;:{&quot;type&quot;:&quot;FIGURE_OBJECT&quot;,&quot;id&quot;:&quot;5201ae34-01bc-4f8b-a307-d87e2b3919a9&quot;,&quot;relativeTransform&quot;:{&quot;translate&quot;:{&quot;x&quot;:-103.00000000000017,&quot;y&quot;:181.0000000000001},&quot;rotate&quot;:0.723036637654206,&quot;skewX&quot;:0,&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2a6d14ee-67c9-4be9-a5bc-cf4b94f7ff53&quot;,&quot;order&quot;:&quot;1&quot;}},&quot;0d3ed714-170a-4b13-9131-22963e05050b&quot;:{&quot;type&quot;:&quot;FIGURE_OBJECT&quot;,&quot;id&quot;:&quot;0d3ed714-170a-4b13-9131-22963e05050b&quot;,&quot;relativeTransform&quot;:{&quot;translate&quot;:{&quot;x&quot;:-63.582561728395234,&quot;y&quot;:180.44641975308647},&quot;rotate&quot;:1.137016606937242,&quot;skewX&quot;:0,&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2a6d14ee-67c9-4be9-a5bc-cf4b94f7ff53&quot;,&quot;order&quot;:&quot;2&quot;}},&quot;f9b3b78f-117a-4d94-8f09-4c65ceaca6fd&quot;:{&quot;type&quot;:&quot;FIGURE_OBJECT&quot;,&quot;id&quot;:&quot;f9b3b78f-117a-4d94-8f09-4c65ceaca6fd&quot;,&quot;relativeTransform&quot;:{&quot;translate&quot;:{&quot;x&quot;:-22.236111111111313,&quot;y&quot;:184.1771296296297},&quot;rotate&quot;:1.5707963267948972,&quot;skewX&quot;:9.860761315262648e-32,&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2a6d14ee-67c9-4be9-a5bc-cf4b94f7ff53&quot;,&quot;order&quot;:&quot;25&quot;}},&quot;6df9a10a-1f57-4f6d-835b-15a857567c19&quot;:{&quot;type&quot;:&quot;FIGURE_OBJECT&quot;,&quot;id&quot;:&quot;6df9a10a-1f57-4f6d-835b-15a857567c19&quot;,&quot;relativeTransform&quot;:{&quot;translate&quot;:{&quot;x&quot;:-5.304808641975399,&quot;y&quot;:267.961851851852},&quot;rotate&quot;:1.2254328011449727,&quot;skewX&quot;:-5.551115123125783e-17,&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2a6d14ee-67c9-4be9-a5bc-cf4b94f7ff53&quot;,&quot;order&quot;:&quot;3&quot;}},&quot;71da3474-44a2-46de-8a93-d2e6bb2e5bf0&quot;:{&quot;type&quot;:&quot;FIGURE_OBJECT&quot;,&quot;id&quot;:&quot;71da3474-44a2-46de-8a93-d2e6bb2e5bf0&quot;,&quot;relativeTransform&quot;:{&quot;translate&quot;:{&quot;x&quot;:-63.26524074074081,&quot;y&quot;:305.0237962962964},&quot;rotate&quot;:1.959498579867865,&quot;skewX&quot;:-5.551115123125783e-17,&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2a6d14ee-67c9-4be9-a5bc-cf4b94f7ff53&quot;,&quot;order&quot;:&quot;5&quot;}},&quot;0fd44ccd-5aca-407b-81c6-37bbe4fee993&quot;:{&quot;type&quot;:&quot;FIGURE_OBJECT&quot;,&quot;id&quot;:&quot;0fd44ccd-5aca-407b-81c6-37bbe4fee993&quot;,&quot;relativeTransform&quot;:{&quot;translate&quot;:{&quot;x&quot;:-104.73433333333347,&quot;y&quot;:302.48521604938276},&quot;rotate&quot;:2.5001384346834,&quot;skewX&quot;:-5.5511151231257815e-17,&quot;scale&quot;:{&quot;x&quot;:1,&quot;y&quot;:1.0000000000000004}},&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2a6d14ee-67c9-4be9-a5bc-cf4b94f7ff53&quot;,&quot;order&quot;:&quot;55&quot;}},&quot;4212a616-930b-47f7-9039-642744922c5f&quot;:{&quot;type&quot;:&quot;FIGURE_OBJECT&quot;,&quot;id&quot;:&quot;4212a616-930b-47f7-9039-642744922c5f&quot;,&quot;relativeTransform&quot;:{&quot;translate&quot;:{&quot;x&quot;:-136.28261427166169,&quot;y&quot;:276.0553492921182},&quot;rotate&quot;:-3.1415926535897927,&quot;skewX&quot;:0,&quot;scale&quot;:{&quot;x&quot;:1,&quot;y&quot;:1}},&quot;opacity&quot;:1,&quot;path&quot;:{&quot;type&quot;:&quot;TRIANGLE&quot;,&quot;size&quot;:{&quot;x&quot;:24.999999999999996,&quot;y&quot;:20.273566272874643},&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2a6d14ee-67c9-4be9-a5bc-cf4b94f7ff53&quot;,&quot;order&quot;:&quot;6&quot;}},&quot;80cea4a0-2051-42db-834d-16bd570fd03e&quot;:{&quot;type&quot;:&quot;FIGURE_OBJECT&quot;,&quot;id&quot;:&quot;80cea4a0-2051-42db-834d-16bd570fd03e&quot;,&quot;relativeTransform&quot;:{&quot;translate&quot;:{&quot;x&quot;:-139.68219451857527,&quot;y&quot;:206.54859003285895},&quot;rotate&quot;:-1.9629674139527313,&quot;skewX&quot;:0,&quot;scale&quot;:{&quot;x&quot;:1,&quot;y&quot;:1}},&quot;opacity&quot;:1,&quot;path&quot;:{&quot;type&quot;:&quot;TRIANGLE&quot;,&quot;size&quot;:{&quot;x&quot;:24.999999999999996,&quot;y&quot;:20.273566272874643},&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2a6d14ee-67c9-4be9-a5bc-cf4b94f7ff53&quot;,&quot;order&quot;:&quot;7&quot;}},&quot;119a93d6-1059-42da-bb70-00a41937cf12&quot;:{&quot;type&quot;:&quot;FIGURE_OBJECT&quot;,&quot;id&quot;:&quot;119a93d6-1059-42da-bb70-00a41937cf12&quot;,&quot;relativeTransform&quot;:{&quot;translate&quot;:{&quot;x&quot;:41.545910493827314,&quot;y&quot;:173.02854938271616},&quot;rotate&quot;:0,&quot;skewX&quot;:0,&quot;scale&quot;:{&quot;x&quot;:1,&quot;y&quot;:1}},&quot;opacity&quot;:1,&quot;path&quot;:{&quot;type&quot;:&quot;POLY_LINE&quot;,&quot;points&quot;:[{&quot;x&quot;:-63.416280864197546,&quot;y&quot;:0},{&quot;x&quot;:-31.708140432098773,&quot;y&quot;:10.995370945793141},{&quot;x&quot;:-44.367282799771715,&quot;y&quot;:29.687500343377295},{&quot;x&quot;:-25.57146883286792,&quot;y&quot;:37.199556556500895},{&quot;x&quot;:-11.212383145941274,&quot;y&quot;:57.38811687114732},{&quot;x&quot;:33.85085171124652,&quot;y&quot;:53.0911088969126},{&quot;x&quot;:63.416280864197546,&quot;y&quot;:0},{&quot;x&quot;:67.0756238533838,&quot;y&quot;:-47.60162432105829},{&quot;x&quot;:-58.9795512682535,&quot;y&quot;:-41.95601850600933}],&quot;closed&quot;:true},&quot;pathStyles&quot;:[{&quot;type&quot;:&quot;FILL&quot;,&quot;fillStyle&quot;:&quot;rgba(255,255,255,1)&quot;},{&quot;type&quot;:&quot;STROKE&quot;,&quot;strokeStyle&quot;:&quot;rgba(255,255,255,1)&quot;,&quot;lineWidth&quot;:2,&quot;lineJoin&quot;:&quot;round&quot;}],&quot;pathSmoothing&quot;:{&quot;type&quot;:&quot;CATMULL_SMOOTHING&quot;,&quot;smoothing&quot;:0.2},&quot;isLocked&quot;:false,&quot;parent&quot;:{&quot;type&quot;:&quot;CHILD&quot;,&quot;parentId&quot;:&quot;2a6d14ee-67c9-4be9-a5bc-cf4b94f7ff53&quot;,&quot;order&quot;:&quot;8&quot;}},&quot;a61d40d4-d759-4dd4-bea2-ba4635094e9f&quot;:{&quot;type&quot;:&quot;FIGURE_OBJECT&quot;,&quot;id&quot;:&quot;a61d40d4-d759-4dd4-bea2-ba4635094e9f&quot;,&quot;parent&quot;:{&quot;type&quot;:&quot;CROP&quot;,&quot;parentId&quot;:&quot;2a6d14ee-67c9-4be9-a5bc-cf4b94f7ff53&quot;,&quot;order&quot;:&quot;5&quot;},&quot;relativeTransform&quot;:{&quot;translate&quot;:{&quot;x&quot;:-81.01102270809639,&quot;y&quot;:175.38504634685984},&quot;rotate&quot;:0,&quot;skewX&quot;:0,&quot;scale&quot;:{&quot;x&quot;:30.466138564444204,&quot;y&quot;:31.734022315097135}},&quot;path&quot;:{&quot;type&quot;:&quot;RECT&quot;,&quot;size&quot;:{&quot;x&quot;:2,&quot;y&quot;:2}},&quot;pathStyles&quot;:[{&quot;type&quot;:&quot;FILL&quot;,&quot;fillStyle&quot;:&quot;#fff&quot;}],&quot;isFrozen&quot;:true},&quot;7b95381b-88da-4426-b965-3602c73b2de5&quot;:{&quot;type&quot;:&quot;FIGURE_OBJECT&quot;,&quot;id&quot;:&quot;7b95381b-88da-4426-b965-3602c73b2de5&quot;,&quot;parent&quot;:{&quot;type&quot;:&quot;CHILD&quot;,&quot;parentId&quot;:&quot;ae1f01db-86e6-4969-8acd-be3ecbdaf8ef&quot;,&quot;order&quot;:&quot;3&quot;},&quot;relativeTransform&quot;:{&quot;translate&quot;:{&quot;x&quot;:385.6187238698874,&quot;y&quot;:-315.8747238698874},&quot;rotate&quot;:0,&quot;skewX&quot;:0,&quot;scale&quot;:{&quot;x&quot;:1,&quot;y&quot;:1}}},&quot;b17273e8-a108-4724-b74c-b7ffb69be0b8&quot;:{&quot;id&quot;:&quot;b17273e8-a108-4724-b74c-b7ffb69be0b8&quot;,&quot;name&quot;:&quot;Productive HIV&quot;,&quot;type&quot;:&quot;FIGURE_OBJECT&quot;,&quot;relativeTransform&quot;:{&quot;translate&quot;:{&quot;x&quot;:-36,&quot;y&quot;:220},&quot;rotate&quot;:0,&quot;skewX&quot;:0,&quot;scale&quot;:{&quot;x&quot;:1,&quot;y&quot;:1}},&quot;image&quot;:{&quot;url&quot;:&quot;/api/uploads/609ca49fc4cde600a5182086/1620878495169_caba83a8-8da2-41b2-9831-0d8db8403621_icon.png&quot;,&quot;isPremium&quot;:false,&quot;isSignedURL&quot;:true,&quot;size&quot;:{&quot;x&quot;:300,&quot;y&quot;:201.51975683890575}},&quot;source&quot;:{&quot;id&quot;:&quot;609ca49fc4cde600a5182086&quot;,&quot;type&quot;:&quot;UPLOADS&quot;},&quot;parent&quot;:{&quot;type&quot;:&quot;CHILD&quot;,&quot;parentId&quot;:&quot;7b95381b-88da-4426-b965-3602c73b2de5&quot;,&quot;order&quot;:&quot;05&quot;},&quot;opacity&quot;:0.59},&quot;adbec92f-581b-4290-a1e6-45015e327566&quot;:{&quot;type&quot;:&quot;FIGURE_OBJECT&quot;,&quot;id&quot;:&quot;adbec92f-581b-4290-a1e6-45015e327566&quot;,&quot;relativeTransform&quot;:{&quot;translate&quot;:{&quot;x&quot;:-103.00000000000017,&quot;y&quot;:181.0000000000001},&quot;rotate&quot;:0.723036637654206,&quot;skewX&quot;:0,&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7b95381b-88da-4426-b965-3602c73b2de5&quot;,&quot;order&quot;:&quot;1&quot;}},&quot;8d0998f1-10db-42d4-be55-42fdbb86d5ca&quot;:{&quot;type&quot;:&quot;FIGURE_OBJECT&quot;,&quot;id&quot;:&quot;8d0998f1-10db-42d4-be55-42fdbb86d5ca&quot;,&quot;relativeTransform&quot;:{&quot;translate&quot;:{&quot;x&quot;:-63.582561728395234,&quot;y&quot;:180.44641975308647},&quot;rotate&quot;:1.137016606937242,&quot;skewX&quot;:0,&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7b95381b-88da-4426-b965-3602c73b2de5&quot;,&quot;order&quot;:&quot;2&quot;}},&quot;5f433429-9854-49be-b0ca-e51b5bcbc5e9&quot;:{&quot;type&quot;:&quot;FIGURE_OBJECT&quot;,&quot;id&quot;:&quot;5f433429-9854-49be-b0ca-e51b5bcbc5e9&quot;,&quot;relativeTransform&quot;:{&quot;translate&quot;:{&quot;x&quot;:-22.236111111111313,&quot;y&quot;:184.1771296296297},&quot;rotate&quot;:1.5707963267948972,&quot;skewX&quot;:9.860761315262648e-32,&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7b95381b-88da-4426-b965-3602c73b2de5&quot;,&quot;order&quot;:&quot;25&quot;}},&quot;7b258527-8a2d-4e41-ab3a-6f65fd46f1a6&quot;:{&quot;type&quot;:&quot;FIGURE_OBJECT&quot;,&quot;id&quot;:&quot;7b258527-8a2d-4e41-ab3a-6f65fd46f1a6&quot;,&quot;relativeTransform&quot;:{&quot;translate&quot;:{&quot;x&quot;:-5.304808641975399,&quot;y&quot;:267.961851851852},&quot;rotate&quot;:1.2254328011449727,&quot;skewX&quot;:-5.551115123125783e-17,&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7b95381b-88da-4426-b965-3602c73b2de5&quot;,&quot;order&quot;:&quot;3&quot;}},&quot;c8c5b6ae-bbfd-4cee-b3d4-4aa0cb2da03d&quot;:{&quot;type&quot;:&quot;FIGURE_OBJECT&quot;,&quot;id&quot;:&quot;c8c5b6ae-bbfd-4cee-b3d4-4aa0cb2da03d&quot;,&quot;relativeTransform&quot;:{&quot;translate&quot;:{&quot;x&quot;:-63.26524074074081,&quot;y&quot;:305.0237962962964},&quot;rotate&quot;:1.959498579867865,&quot;skewX&quot;:-5.551115123125783e-17,&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7b95381b-88da-4426-b965-3602c73b2de5&quot;,&quot;order&quot;:&quot;5&quot;}},&quot;8bd7a057-13de-42d9-989f-80e75ebcc6ff&quot;:{&quot;type&quot;:&quot;FIGURE_OBJECT&quot;,&quot;id&quot;:&quot;8bd7a057-13de-42d9-989f-80e75ebcc6ff&quot;,&quot;relativeTransform&quot;:{&quot;translate&quot;:{&quot;x&quot;:-104.73433333333347,&quot;y&quot;:302.48521604938276},&quot;rotate&quot;:2.5001384346834,&quot;skewX&quot;:-5.5511151231257815e-17,&quot;scale&quot;:{&quot;x&quot;:1,&quot;y&quot;:1.0000000000000004}},&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7b95381b-88da-4426-b965-3602c73b2de5&quot;,&quot;order&quot;:&quot;55&quot;}},&quot;d88ec394-86ef-442f-8773-b3034c990d65&quot;:{&quot;type&quot;:&quot;FIGURE_OBJECT&quot;,&quot;id&quot;:&quot;d88ec394-86ef-442f-8773-b3034c990d65&quot;,&quot;relativeTransform&quot;:{&quot;translate&quot;:{&quot;x&quot;:-136.28261427166169,&quot;y&quot;:276.0553492921182},&quot;rotate&quot;:-3.1415926535897927,&quot;skewX&quot;:0,&quot;scale&quot;:{&quot;x&quot;:1,&quot;y&quot;:1}},&quot;opacity&quot;:1,&quot;path&quot;:{&quot;type&quot;:&quot;TRIANGLE&quot;,&quot;size&quot;:{&quot;x&quot;:24.999999999999996,&quot;y&quot;:20.273566272874643},&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7b95381b-88da-4426-b965-3602c73b2de5&quot;,&quot;order&quot;:&quot;6&quot;}},&quot;89a0b53c-de90-4661-8921-af6082f3cea9&quot;:{&quot;type&quot;:&quot;FIGURE_OBJECT&quot;,&quot;id&quot;:&quot;89a0b53c-de90-4661-8921-af6082f3cea9&quot;,&quot;relativeTransform&quot;:{&quot;translate&quot;:{&quot;x&quot;:-139.68219451857527,&quot;y&quot;:206.54859003285895},&quot;rotate&quot;:-1.9629674139527313,&quot;skewX&quot;:0,&quot;scale&quot;:{&quot;x&quot;:1,&quot;y&quot;:1}},&quot;opacity&quot;:1,&quot;path&quot;:{&quot;type&quot;:&quot;TRIANGLE&quot;,&quot;size&quot;:{&quot;x&quot;:24.999999999999996,&quot;y&quot;:20.273566272874643},&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7b95381b-88da-4426-b965-3602c73b2de5&quot;,&quot;order&quot;:&quot;7&quot;}},&quot;399bd8e4-6b26-4b38-8db8-94ca1aacd5cb&quot;:{&quot;type&quot;:&quot;FIGURE_OBJECT&quot;,&quot;id&quot;:&quot;399bd8e4-6b26-4b38-8db8-94ca1aacd5cb&quot;,&quot;relativeTransform&quot;:{&quot;translate&quot;:{&quot;x&quot;:41.545910493827314,&quot;y&quot;:173.02854938271616},&quot;rotate&quot;:0,&quot;skewX&quot;:0,&quot;scale&quot;:{&quot;x&quot;:1,&quot;y&quot;:1}},&quot;opacity&quot;:1,&quot;path&quot;:{&quot;type&quot;:&quot;POLY_LINE&quot;,&quot;points&quot;:[{&quot;x&quot;:-63.416280864197546,&quot;y&quot;:0},{&quot;x&quot;:-31.708140432098773,&quot;y&quot;:10.995370945793141},{&quot;x&quot;:-44.367282799771715,&quot;y&quot;:29.687500343377295},{&quot;x&quot;:-25.57146883286792,&quot;y&quot;:37.199556556500895},{&quot;x&quot;:-11.212383145941274,&quot;y&quot;:57.38811687114732},{&quot;x&quot;:33.85085171124652,&quot;y&quot;:53.0911088969126},{&quot;x&quot;:63.416280864197546,&quot;y&quot;:0},{&quot;x&quot;:67.0756238533838,&quot;y&quot;:-47.60162432105829},{&quot;x&quot;:-58.9795512682535,&quot;y&quot;:-41.95601850600933}],&quot;closed&quot;:true},&quot;pathStyles&quot;:[{&quot;type&quot;:&quot;FILL&quot;,&quot;fillStyle&quot;:&quot;rgba(255,255,255,1)&quot;},{&quot;type&quot;:&quot;STROKE&quot;,&quot;strokeStyle&quot;:&quot;rgba(255,255,255,1)&quot;,&quot;lineWidth&quot;:2,&quot;lineJoin&quot;:&quot;round&quot;}],&quot;pathSmoothing&quot;:{&quot;type&quot;:&quot;CATMULL_SMOOTHING&quot;,&quot;smoothing&quot;:0.2},&quot;isLocked&quot;:false,&quot;parent&quot;:{&quot;type&quot;:&quot;CHILD&quot;,&quot;parentId&quot;:&quot;7b95381b-88da-4426-b965-3602c73b2de5&quot;,&quot;order&quot;:&quot;8&quot;}},&quot;5df3e4d9-202b-4228-a337-acc6c0b59597&quot;:{&quot;type&quot;:&quot;FIGURE_OBJECT&quot;,&quot;id&quot;:&quot;5df3e4d9-202b-4228-a337-acc6c0b59597&quot;,&quot;parent&quot;:{&quot;type&quot;:&quot;CROP&quot;,&quot;parentId&quot;:&quot;7b95381b-88da-4426-b965-3602c73b2de5&quot;,&quot;order&quot;:&quot;5&quot;},&quot;relativeTransform&quot;:{&quot;translate&quot;:{&quot;x&quot;:-34.43424785735675,&quot;y&quot;:188.69269630421405},&quot;rotate&quot;:0,&quot;skewX&quot;:0,&quot;scale&quot;:{&quot;x&quot;:30.466138564444204,&quot;y&quot;:30.466138564444204}},&quot;path&quot;:{&quot;type&quot;:&quot;ELLIPSE&quot;,&quot;size&quot;:{&quot;x&quot;:2,&quot;y&quot;:2}},&quot;pathStyles&quot;:[{&quot;type&quot;:&quot;FILL&quot;,&quot;fillStyle&quot;:&quot;#fff&quot;}],&quot;isFrozen&quot;:true},&quot;1619e43b-c2cc-48fa-b3a9-1ae8fbb8d6e9&quot;:{&quot;type&quot;:&quot;FIGURE_OBJECT&quot;,&quot;id&quot;:&quot;1619e43b-c2cc-48fa-b3a9-1ae8fbb8d6e9&quot;,&quot;parent&quot;:{&quot;type&quot;:&quot;CHILD&quot;,&quot;parentId&quot;:&quot;ae1f01db-86e6-4969-8acd-be3ecbdaf8ef&quot;,&quot;order&quot;:&quot;6&quot;},&quot;relativeTransform&quot;:{&quot;translate&quot;:{&quot;x&quot;:327.0595741040213,&quot;y&quot;:-304.386652495833},&quot;rotate&quot;:-0.13938846158239798,&quot;skewX&quot;:0,&quot;scale&quot;:{&quot;x&quot;:1,&quot;y&quot;:1}}},&quot;0b980c5a-7d65-4df9-baef-e1a1d40d2993&quot;:{&quot;id&quot;:&quot;0b980c5a-7d65-4df9-baef-e1a1d40d2993&quot;,&quot;name&quot;:&quot;Productive HIV&quot;,&quot;type&quot;:&quot;FIGURE_OBJECT&quot;,&quot;relativeTransform&quot;:{&quot;translate&quot;:{&quot;x&quot;:-36,&quot;y&quot;:220},&quot;rotate&quot;:0,&quot;skewX&quot;:0,&quot;scale&quot;:{&quot;x&quot;:1,&quot;y&quot;:1}},&quot;image&quot;:{&quot;url&quot;:&quot;/api/uploads/609ca49fc4cde600a5182086/1620878495169_caba83a8-8da2-41b2-9831-0d8db8403621_icon.png&quot;,&quot;isPremium&quot;:false,&quot;isSignedURL&quot;:true,&quot;size&quot;:{&quot;x&quot;:300,&quot;y&quot;:201.51975683890575}},&quot;source&quot;:{&quot;id&quot;:&quot;609ca49fc4cde600a5182086&quot;,&quot;type&quot;:&quot;UPLOADS&quot;},&quot;parent&quot;:{&quot;type&quot;:&quot;CHILD&quot;,&quot;parentId&quot;:&quot;1619e43b-c2cc-48fa-b3a9-1ae8fbb8d6e9&quot;,&quot;order&quot;:&quot;05&quot;},&quot;opacity&quot;:0.59},&quot;920f1d9c-ac12-4960-bad5-f78f2fe82bcc&quot;:{&quot;type&quot;:&quot;FIGURE_OBJECT&quot;,&quot;id&quot;:&quot;920f1d9c-ac12-4960-bad5-f78f2fe82bcc&quot;,&quot;relativeTransform&quot;:{&quot;translate&quot;:{&quot;x&quot;:-103.00000000000017,&quot;y&quot;:181.0000000000001},&quot;rotate&quot;:0.723036637654206,&quot;skewX&quot;:0,&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1619e43b-c2cc-48fa-b3a9-1ae8fbb8d6e9&quot;,&quot;order&quot;:&quot;1&quot;}},&quot;740bf08d-6a71-4615-9b00-6bc331c3be5c&quot;:{&quot;type&quot;:&quot;FIGURE_OBJECT&quot;,&quot;id&quot;:&quot;740bf08d-6a71-4615-9b00-6bc331c3be5c&quot;,&quot;relativeTransform&quot;:{&quot;translate&quot;:{&quot;x&quot;:-63.582561728395234,&quot;y&quot;:180.44641975308647},&quot;rotate&quot;:1.137016606937242,&quot;skewX&quot;:0,&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1619e43b-c2cc-48fa-b3a9-1ae8fbb8d6e9&quot;,&quot;order&quot;:&quot;2&quot;}},&quot;997bd7f5-b8a5-44af-8351-3058e769af55&quot;:{&quot;type&quot;:&quot;FIGURE_OBJECT&quot;,&quot;id&quot;:&quot;997bd7f5-b8a5-44af-8351-3058e769af55&quot;,&quot;relativeTransform&quot;:{&quot;translate&quot;:{&quot;x&quot;:-22.236111111111313,&quot;y&quot;:184.1771296296297},&quot;rotate&quot;:1.5707963267948972,&quot;skewX&quot;:9.860761315262648e-32,&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1619e43b-c2cc-48fa-b3a9-1ae8fbb8d6e9&quot;,&quot;order&quot;:&quot;25&quot;}},&quot;03991a38-d094-47f3-a26a-eaa54b2d8611&quot;:{&quot;type&quot;:&quot;FIGURE_OBJECT&quot;,&quot;id&quot;:&quot;03991a38-d094-47f3-a26a-eaa54b2d8611&quot;,&quot;relativeTransform&quot;:{&quot;translate&quot;:{&quot;x&quot;:-5.304808641975399,&quot;y&quot;:267.961851851852},&quot;rotate&quot;:1.2254328011449727,&quot;skewX&quot;:-5.551115123125783e-17,&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1619e43b-c2cc-48fa-b3a9-1ae8fbb8d6e9&quot;,&quot;order&quot;:&quot;3&quot;}},&quot;f44ddbad-3c7a-468f-a0c8-2d739c67d866&quot;:{&quot;type&quot;:&quot;FIGURE_OBJECT&quot;,&quot;id&quot;:&quot;f44ddbad-3c7a-468f-a0c8-2d739c67d866&quot;,&quot;relativeTransform&quot;:{&quot;translate&quot;:{&quot;x&quot;:-63.26524074074081,&quot;y&quot;:305.0237962962964},&quot;rotate&quot;:1.959498579867865,&quot;skewX&quot;:-5.551115123125783e-17,&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1619e43b-c2cc-48fa-b3a9-1ae8fbb8d6e9&quot;,&quot;order&quot;:&quot;5&quot;}},&quot;1f7321d0-43d5-42b3-b917-9685bc256052&quot;:{&quot;type&quot;:&quot;FIGURE_OBJECT&quot;,&quot;id&quot;:&quot;1f7321d0-43d5-42b3-b917-9685bc256052&quot;,&quot;relativeTransform&quot;:{&quot;translate&quot;:{&quot;x&quot;:-104.73433333333347,&quot;y&quot;:302.48521604938276},&quot;rotate&quot;:2.5001384346834,&quot;skewX&quot;:-5.5511151231257815e-17,&quot;scale&quot;:{&quot;x&quot;:1,&quot;y&quot;:1.0000000000000004}},&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1619e43b-c2cc-48fa-b3a9-1ae8fbb8d6e9&quot;,&quot;order&quot;:&quot;55&quot;}},&quot;0aca83d8-a646-443d-8ab6-5c5e0ef0a42f&quot;:{&quot;type&quot;:&quot;FIGURE_OBJECT&quot;,&quot;id&quot;:&quot;0aca83d8-a646-443d-8ab6-5c5e0ef0a42f&quot;,&quot;relativeTransform&quot;:{&quot;translate&quot;:{&quot;x&quot;:-136.28261427166169,&quot;y&quot;:276.0553492921182},&quot;rotate&quot;:-3.1415926535897927,&quot;skewX&quot;:0,&quot;scale&quot;:{&quot;x&quot;:1,&quot;y&quot;:1}},&quot;opacity&quot;:1,&quot;path&quot;:{&quot;type&quot;:&quot;TRIANGLE&quot;,&quot;size&quot;:{&quot;x&quot;:24.999999999999996,&quot;y&quot;:20.273566272874643},&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1619e43b-c2cc-48fa-b3a9-1ae8fbb8d6e9&quot;,&quot;order&quot;:&quot;6&quot;}},&quot;c98c7674-8a9e-4593-8792-db5b7ddb1949&quot;:{&quot;type&quot;:&quot;FIGURE_OBJECT&quot;,&quot;id&quot;:&quot;c98c7674-8a9e-4593-8792-db5b7ddb1949&quot;,&quot;relativeTransform&quot;:{&quot;translate&quot;:{&quot;x&quot;:-139.68219451857527,&quot;y&quot;:206.54859003285895},&quot;rotate&quot;:-1.9629674139527313,&quot;skewX&quot;:0,&quot;scale&quot;:{&quot;x&quot;:1,&quot;y&quot;:1}},&quot;opacity&quot;:1,&quot;path&quot;:{&quot;type&quot;:&quot;TRIANGLE&quot;,&quot;size&quot;:{&quot;x&quot;:24.999999999999996,&quot;y&quot;:20.273566272874643},&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1619e43b-c2cc-48fa-b3a9-1ae8fbb8d6e9&quot;,&quot;order&quot;:&quot;7&quot;}},&quot;1d378ab3-a176-4894-8eb0-e2b445384564&quot;:{&quot;type&quot;:&quot;FIGURE_OBJECT&quot;,&quot;id&quot;:&quot;1d378ab3-a176-4894-8eb0-e2b445384564&quot;,&quot;relativeTransform&quot;:{&quot;translate&quot;:{&quot;x&quot;:41.545910493827314,&quot;y&quot;:173.02854938271616},&quot;rotate&quot;:0,&quot;skewX&quot;:0,&quot;scale&quot;:{&quot;x&quot;:1,&quot;y&quot;:1}},&quot;opacity&quot;:1,&quot;path&quot;:{&quot;type&quot;:&quot;POLY_LINE&quot;,&quot;points&quot;:[{&quot;x&quot;:-63.416280864197546,&quot;y&quot;:0},{&quot;x&quot;:-31.708140432098773,&quot;y&quot;:10.995370945793141},{&quot;x&quot;:-44.367282799771715,&quot;y&quot;:29.687500343377295},{&quot;x&quot;:-25.57146883286792,&quot;y&quot;:37.199556556500895},{&quot;x&quot;:-11.212383145941274,&quot;y&quot;:57.38811687114732},{&quot;x&quot;:33.85085171124652,&quot;y&quot;:53.0911088969126},{&quot;x&quot;:63.416280864197546,&quot;y&quot;:0},{&quot;x&quot;:67.0756238533838,&quot;y&quot;:-47.60162432105829},{&quot;x&quot;:-58.9795512682535,&quot;y&quot;:-41.95601850600933}],&quot;closed&quot;:true},&quot;pathStyles&quot;:[{&quot;type&quot;:&quot;FILL&quot;,&quot;fillStyle&quot;:&quot;rgba(255,255,255,1)&quot;},{&quot;type&quot;:&quot;STROKE&quot;,&quot;strokeStyle&quot;:&quot;rgba(255,255,255,1)&quot;,&quot;lineWidth&quot;:2,&quot;lineJoin&quot;:&quot;round&quot;}],&quot;pathSmoothing&quot;:{&quot;type&quot;:&quot;CATMULL_SMOOTHING&quot;,&quot;smoothing&quot;:0.2},&quot;isLocked&quot;:false,&quot;parent&quot;:{&quot;type&quot;:&quot;CHILD&quot;,&quot;parentId&quot;:&quot;1619e43b-c2cc-48fa-b3a9-1ae8fbb8d6e9&quot;,&quot;order&quot;:&quot;8&quot;}},&quot;257659f3-a717-42c1-a972-4e536c955e58&quot;:{&quot;type&quot;:&quot;FIGURE_OBJECT&quot;,&quot;id&quot;:&quot;257659f3-a717-42c1-a972-4e536c955e58&quot;,&quot;parent&quot;:{&quot;type&quot;:&quot;CROP&quot;,&quot;parentId&quot;:&quot;1619e43b-c2cc-48fa-b3a9-1ae8fbb8d6e9&quot;,&quot;order&quot;:&quot;5&quot;},&quot;relativeTransform&quot;:{&quot;translate&quot;:{&quot;x&quot;:8.150233039901025,&quot;y&quot;:259.2232414227663},&quot;rotate&quot;:0,&quot;skewX&quot;:0,&quot;scale&quot;:{&quot;x&quot;:30.466138564444204,&quot;y&quot;:30.466138564444204}},&quot;path&quot;:{&quot;type&quot;:&quot;RECT&quot;,&quot;size&quot;:{&quot;x&quot;:2,&quot;y&quot;:2}},&quot;pathStyles&quot;:[{&quot;type&quot;:&quot;FILL&quot;,&quot;fillStyle&quot;:&quot;#fff&quot;}],&quot;isFrozen&quot;:true},&quot;fd343ab6-dccb-40c3-a5f7-6e28291b2460&quot;:{&quot;type&quot;:&quot;FIGURE_OBJECT&quot;,&quot;id&quot;:&quot;fd343ab6-dccb-40c3-a5f7-6e28291b2460&quot;,&quot;parent&quot;:{&quot;type&quot;:&quot;CHILD&quot;,&quot;parentId&quot;:&quot;ae1f01db-86e6-4969-8acd-be3ecbdaf8ef&quot;,&quot;order&quot;:&quot;7&quot;},&quot;relativeTransform&quot;:{&quot;translate&quot;:{&quot;x&quot;:400.24263658540434,&quot;y&quot;:-289.63101565865855},&quot;rotate&quot;:0.30569485708129174,&quot;skewX&quot;:0,&quot;scale&quot;:{&quot;x&quot;:1,&quot;y&quot;:1}}},&quot;e62646cd-53db-4c45-9eab-bc6d625e812c&quot;:{&quot;id&quot;:&quot;e62646cd-53db-4c45-9eab-bc6d625e812c&quot;,&quot;name&quot;:&quot;Productive HIV&quot;,&quot;type&quot;:&quot;FIGURE_OBJECT&quot;,&quot;relativeTransform&quot;:{&quot;translate&quot;:{&quot;x&quot;:-36,&quot;y&quot;:220},&quot;rotate&quot;:0,&quot;skewX&quot;:0,&quot;scale&quot;:{&quot;x&quot;:1,&quot;y&quot;:1}},&quot;image&quot;:{&quot;url&quot;:&quot;/api/uploads/609ca49fc4cde600a5182086/1620878495169_caba83a8-8da2-41b2-9831-0d8db8403621_icon.png&quot;,&quot;isPremium&quot;:false,&quot;isSignedURL&quot;:true,&quot;size&quot;:{&quot;x&quot;:300,&quot;y&quot;:201.51975683890575}},&quot;source&quot;:{&quot;id&quot;:&quot;609ca49fc4cde600a5182086&quot;,&quot;type&quot;:&quot;UPLOADS&quot;},&quot;parent&quot;:{&quot;type&quot;:&quot;CHILD&quot;,&quot;parentId&quot;:&quot;fd343ab6-dccb-40c3-a5f7-6e28291b2460&quot;,&quot;order&quot;:&quot;05&quot;},&quot;opacity&quot;:0.59},&quot;4f24bcda-d8f4-4ae1-a45f-bb2e78199fb7&quot;:{&quot;type&quot;:&quot;FIGURE_OBJECT&quot;,&quot;id&quot;:&quot;4f24bcda-d8f4-4ae1-a45f-bb2e78199fb7&quot;,&quot;relativeTransform&quot;:{&quot;translate&quot;:{&quot;x&quot;:-103.00000000000017,&quot;y&quot;:181.0000000000001},&quot;rotate&quot;:0.723036637654206,&quot;skewX&quot;:0,&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fd343ab6-dccb-40c3-a5f7-6e28291b2460&quot;,&quot;order&quot;:&quot;1&quot;}},&quot;1dd4da9e-8d9d-4511-b4f7-8c19d405b145&quot;:{&quot;type&quot;:&quot;FIGURE_OBJECT&quot;,&quot;id&quot;:&quot;1dd4da9e-8d9d-4511-b4f7-8c19d405b145&quot;,&quot;relativeTransform&quot;:{&quot;translate&quot;:{&quot;x&quot;:-63.582561728395234,&quot;y&quot;:180.44641975308647},&quot;rotate&quot;:1.137016606937242,&quot;skewX&quot;:0,&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fd343ab6-dccb-40c3-a5f7-6e28291b2460&quot;,&quot;order&quot;:&quot;2&quot;}},&quot;666f85ed-659c-4b85-a1e7-254ca7a51294&quot;:{&quot;type&quot;:&quot;FIGURE_OBJECT&quot;,&quot;id&quot;:&quot;666f85ed-659c-4b85-a1e7-254ca7a51294&quot;,&quot;relativeTransform&quot;:{&quot;translate&quot;:{&quot;x&quot;:-22.236111111111313,&quot;y&quot;:184.1771296296297},&quot;rotate&quot;:1.5707963267948972,&quot;skewX&quot;:9.860761315262648e-32,&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fd343ab6-dccb-40c3-a5f7-6e28291b2460&quot;,&quot;order&quot;:&quot;25&quot;}},&quot;4921db40-82b4-42ff-8e5c-9b409d20a068&quot;:{&quot;type&quot;:&quot;FIGURE_OBJECT&quot;,&quot;id&quot;:&quot;4921db40-82b4-42ff-8e5c-9b409d20a068&quot;,&quot;relativeTransform&quot;:{&quot;translate&quot;:{&quot;x&quot;:-5.304808641975399,&quot;y&quot;:267.961851851852},&quot;rotate&quot;:1.2254328011449727,&quot;skewX&quot;:-5.551115123125783e-17,&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fd343ab6-dccb-40c3-a5f7-6e28291b2460&quot;,&quot;order&quot;:&quot;3&quot;}},&quot;e791e13e-bd30-41f7-8551-7abe2fd06f77&quot;:{&quot;type&quot;:&quot;FIGURE_OBJECT&quot;,&quot;id&quot;:&quot;e791e13e-bd30-41f7-8551-7abe2fd06f77&quot;,&quot;relativeTransform&quot;:{&quot;translate&quot;:{&quot;x&quot;:-63.26524074074081,&quot;y&quot;:305.0237962962964},&quot;rotate&quot;:1.959498579867865,&quot;skewX&quot;:-5.551115123125783e-17,&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fd343ab6-dccb-40c3-a5f7-6e28291b2460&quot;,&quot;order&quot;:&quot;5&quot;}},&quot;6d3812bc-41ae-473e-a22f-c13c0ce2b8cb&quot;:{&quot;type&quot;:&quot;FIGURE_OBJECT&quot;,&quot;id&quot;:&quot;6d3812bc-41ae-473e-a22f-c13c0ce2b8cb&quot;,&quot;relativeTransform&quot;:{&quot;translate&quot;:{&quot;x&quot;:-104.73433333333347,&quot;y&quot;:302.48521604938276},&quot;rotate&quot;:2.5001384346834,&quot;skewX&quot;:-5.5511151231257815e-17,&quot;scale&quot;:{&quot;x&quot;:1,&quot;y&quot;:1.0000000000000004}},&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fd343ab6-dccb-40c3-a5f7-6e28291b2460&quot;,&quot;order&quot;:&quot;55&quot;}},&quot;90375ade-5bed-4443-8e58-4d09319d8e8d&quot;:{&quot;type&quot;:&quot;FIGURE_OBJECT&quot;,&quot;id&quot;:&quot;90375ade-5bed-4443-8e58-4d09319d8e8d&quot;,&quot;relativeTransform&quot;:{&quot;translate&quot;:{&quot;x&quot;:-136.28261427166169,&quot;y&quot;:276.0553492921182},&quot;rotate&quot;:-3.1415926535897927,&quot;skewX&quot;:0,&quot;scale&quot;:{&quot;x&quot;:1,&quot;y&quot;:1}},&quot;opacity&quot;:1,&quot;path&quot;:{&quot;type&quot;:&quot;TRIANGLE&quot;,&quot;size&quot;:{&quot;x&quot;:24.999999999999996,&quot;y&quot;:20.273566272874643},&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fd343ab6-dccb-40c3-a5f7-6e28291b2460&quot;,&quot;order&quot;:&quot;6&quot;}},&quot;55da18df-96e0-431a-9292-d159023d625c&quot;:{&quot;type&quot;:&quot;FIGURE_OBJECT&quot;,&quot;id&quot;:&quot;55da18df-96e0-431a-9292-d159023d625c&quot;,&quot;relativeTransform&quot;:{&quot;translate&quot;:{&quot;x&quot;:-139.68219451857527,&quot;y&quot;:206.54859003285895},&quot;rotate&quot;:-1.9629674139527313,&quot;skewX&quot;:0,&quot;scale&quot;:{&quot;x&quot;:1,&quot;y&quot;:1}},&quot;opacity&quot;:1,&quot;path&quot;:{&quot;type&quot;:&quot;TRIANGLE&quot;,&quot;size&quot;:{&quot;x&quot;:24.999999999999996,&quot;y&quot;:20.273566272874643},&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fd343ab6-dccb-40c3-a5f7-6e28291b2460&quot;,&quot;order&quot;:&quot;7&quot;}},&quot;ae149141-f7f7-4a51-927f-37bbb9dc6d50&quot;:{&quot;type&quot;:&quot;FIGURE_OBJECT&quot;,&quot;id&quot;:&quot;ae149141-f7f7-4a51-927f-37bbb9dc6d50&quot;,&quot;relativeTransform&quot;:{&quot;translate&quot;:{&quot;x&quot;:41.545910493827314,&quot;y&quot;:173.02854938271616},&quot;rotate&quot;:0,&quot;skewX&quot;:0,&quot;scale&quot;:{&quot;x&quot;:1,&quot;y&quot;:1}},&quot;opacity&quot;:1,&quot;path&quot;:{&quot;type&quot;:&quot;POLY_LINE&quot;,&quot;points&quot;:[{&quot;x&quot;:-63.416280864197546,&quot;y&quot;:0},{&quot;x&quot;:-31.708140432098773,&quot;y&quot;:10.995370945793141},{&quot;x&quot;:-44.367282799771715,&quot;y&quot;:29.687500343377295},{&quot;x&quot;:-25.57146883286792,&quot;y&quot;:37.199556556500895},{&quot;x&quot;:-11.212383145941274,&quot;y&quot;:57.38811687114732},{&quot;x&quot;:33.85085171124652,&quot;y&quot;:53.0911088969126},{&quot;x&quot;:63.416280864197546,&quot;y&quot;:0},{&quot;x&quot;:67.0756238533838,&quot;y&quot;:-47.60162432105829},{&quot;x&quot;:-58.9795512682535,&quot;y&quot;:-41.95601850600933}],&quot;closed&quot;:true},&quot;pathStyles&quot;:[{&quot;type&quot;:&quot;FILL&quot;,&quot;fillStyle&quot;:&quot;rgba(255,255,255,1)&quot;},{&quot;type&quot;:&quot;STROKE&quot;,&quot;strokeStyle&quot;:&quot;rgba(255,255,255,1)&quot;,&quot;lineWidth&quot;:2,&quot;lineJoin&quot;:&quot;round&quot;}],&quot;pathSmoothing&quot;:{&quot;type&quot;:&quot;CATMULL_SMOOTHING&quot;,&quot;smoothing&quot;:0.2},&quot;isLocked&quot;:false,&quot;parent&quot;:{&quot;type&quot;:&quot;CHILD&quot;,&quot;parentId&quot;:&quot;fd343ab6-dccb-40c3-a5f7-6e28291b2460&quot;,&quot;order&quot;:&quot;8&quot;}},&quot;1195bbad-eb78-4469-9ab9-c2eac997eaa0&quot;:{&quot;type&quot;:&quot;FIGURE_OBJECT&quot;,&quot;id&quot;:&quot;1195bbad-eb78-4469-9ab9-c2eac997eaa0&quot;,&quot;parent&quot;:{&quot;type&quot;:&quot;CROP&quot;,&quot;parentId&quot;:&quot;fd343ab6-dccb-40c3-a5f7-6e28291b2460&quot;,&quot;order&quot;:&quot;5&quot;},&quot;relativeTransform&quot;:{&quot;translate&quot;:{&quot;x&quot;:-50.403429804715586,&quot;y&quot;:311.123078944131},&quot;rotate&quot;:0,&quot;skewX&quot;:0,&quot;scale&quot;:{&quot;x&quot;:30.466138564444204,&quot;y&quot;:30.466138564444204}},&quot;path&quot;:{&quot;type&quot;:&quot;RECT&quot;,&quot;size&quot;:{&quot;x&quot;:2,&quot;y&quot;:2}},&quot;pathStyles&quot;:[{&quot;type&quot;:&quot;FILL&quot;,&quot;fillStyle&quot;:&quot;#fff&quot;}],&quot;isFrozen&quot;:true},&quot;64e1a03f-89d9-4f0f-ab16-7ebd6ce34ec0&quot;:{&quot;type&quot;:&quot;FIGURE_OBJECT&quot;,&quot;id&quot;:&quot;64e1a03f-89d9-4f0f-ab16-7ebd6ce34ec0&quot;,&quot;parent&quot;:{&quot;type&quot;:&quot;CHILD&quot;,&quot;parentId&quot;:&quot;ae1f01db-86e6-4969-8acd-be3ecbdaf8ef&quot;,&quot;order&quot;:&quot;5&quot;},&quot;relativeTransform&quot;:{&quot;translate&quot;:{&quot;x&quot;:195.2632959880016,&quot;y&quot;:-334.5435180720665},&quot;rotate&quot;:-0.8206015787597724,&quot;skewX&quot;:0,&quot;scale&quot;:{&quot;x&quot;:0.9999999999999998,&quot;y&quot;:0.9999999999999998}}},&quot;87f02643-8d60-4a1f-9d41-cab8dad72ca1&quot;:{&quot;id&quot;:&quot;87f02643-8d60-4a1f-9d41-cab8dad72ca1&quot;,&quot;name&quot;:&quot;Productive HIV&quot;,&quot;type&quot;:&quot;FIGURE_OBJECT&quot;,&quot;relativeTransform&quot;:{&quot;translate&quot;:{&quot;x&quot;:-36,&quot;y&quot;:220},&quot;rotate&quot;:0,&quot;skewX&quot;:0,&quot;scale&quot;:{&quot;x&quot;:1,&quot;y&quot;:1}},&quot;image&quot;:{&quot;url&quot;:&quot;/api/uploads/609ca49fc4cde600a5182086/1620878495169_caba83a8-8da2-41b2-9831-0d8db8403621_icon.png&quot;,&quot;isPremium&quot;:false,&quot;isSignedURL&quot;:true,&quot;size&quot;:{&quot;x&quot;:300,&quot;y&quot;:201.51975683890575}},&quot;source&quot;:{&quot;id&quot;:&quot;609ca49fc4cde600a5182086&quot;,&quot;type&quot;:&quot;UPLOADS&quot;},&quot;parent&quot;:{&quot;type&quot;:&quot;CHILD&quot;,&quot;parentId&quot;:&quot;64e1a03f-89d9-4f0f-ab16-7ebd6ce34ec0&quot;,&quot;order&quot;:&quot;05&quot;},&quot;opacity&quot;:0.59},&quot;6cf80c3d-b8f2-4676-91a9-030e98860821&quot;:{&quot;type&quot;:&quot;FIGURE_OBJECT&quot;,&quot;id&quot;:&quot;6cf80c3d-b8f2-4676-91a9-030e98860821&quot;,&quot;relativeTransform&quot;:{&quot;translate&quot;:{&quot;x&quot;:-103.00000000000017,&quot;y&quot;:181.0000000000001},&quot;rotate&quot;:0.723036637654206,&quot;skewX&quot;:0,&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64e1a03f-89d9-4f0f-ab16-7ebd6ce34ec0&quot;,&quot;order&quot;:&quot;1&quot;}},&quot;87a70002-b8c1-4d5d-9d04-e2bb80c53f38&quot;:{&quot;type&quot;:&quot;FIGURE_OBJECT&quot;,&quot;id&quot;:&quot;87a70002-b8c1-4d5d-9d04-e2bb80c53f38&quot;,&quot;relativeTransform&quot;:{&quot;translate&quot;:{&quot;x&quot;:-63.582561728395234,&quot;y&quot;:180.44641975308647},&quot;rotate&quot;:1.137016606937242,&quot;skewX&quot;:0,&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64e1a03f-89d9-4f0f-ab16-7ebd6ce34ec0&quot;,&quot;order&quot;:&quot;2&quot;}},&quot;977c197d-4a5f-4c70-bed5-45e2b499098f&quot;:{&quot;type&quot;:&quot;FIGURE_OBJECT&quot;,&quot;id&quot;:&quot;977c197d-4a5f-4c70-bed5-45e2b499098f&quot;,&quot;relativeTransform&quot;:{&quot;translate&quot;:{&quot;x&quot;:-22.236111111111313,&quot;y&quot;:184.1771296296297},&quot;rotate&quot;:1.5707963267948972,&quot;skewX&quot;:9.860761315262648e-32,&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64e1a03f-89d9-4f0f-ab16-7ebd6ce34ec0&quot;,&quot;order&quot;:&quot;25&quot;}},&quot;8786f2d1-86a1-4825-9627-6055e55c3383&quot;:{&quot;type&quot;:&quot;FIGURE_OBJECT&quot;,&quot;id&quot;:&quot;8786f2d1-86a1-4825-9627-6055e55c3383&quot;,&quot;relativeTransform&quot;:{&quot;translate&quot;:{&quot;x&quot;:-5.304808641975399,&quot;y&quot;:267.961851851852},&quot;rotate&quot;:1.2254328011449727,&quot;skewX&quot;:-5.551115123125783e-17,&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64e1a03f-89d9-4f0f-ab16-7ebd6ce34ec0&quot;,&quot;order&quot;:&quot;3&quot;}},&quot;33bd8ee9-0420-4ee4-9caa-525105f7c4c4&quot;:{&quot;type&quot;:&quot;FIGURE_OBJECT&quot;,&quot;id&quot;:&quot;33bd8ee9-0420-4ee4-9caa-525105f7c4c4&quot;,&quot;relativeTransform&quot;:{&quot;translate&quot;:{&quot;x&quot;:-63.26524074074081,&quot;y&quot;:305.0237962962964},&quot;rotate&quot;:1.959498579867865,&quot;skewX&quot;:-5.551115123125783e-17,&quot;scale&quot;:{&quot;x&quot;:1,&quot;y&quot;:1.0000000000000002}},&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64e1a03f-89d9-4f0f-ab16-7ebd6ce34ec0&quot;,&quot;order&quot;:&quot;5&quot;}},&quot;0aa4d7e0-38bb-4859-a4b9-77713b997e47&quot;:{&quot;type&quot;:&quot;FIGURE_OBJECT&quot;,&quot;id&quot;:&quot;0aa4d7e0-38bb-4859-a4b9-77713b997e47&quot;,&quot;relativeTransform&quot;:{&quot;translate&quot;:{&quot;x&quot;:-104.73433333333347,&quot;y&quot;:302.48521604938276},&quot;rotate&quot;:2.5001384346834,&quot;skewX&quot;:-5.5511151231257815e-17,&quot;scale&quot;:{&quot;x&quot;:1,&quot;y&quot;:1.0000000000000004}},&quot;opacity&quot;:1,&quot;path&quot;:{&quot;type&quot;:&quot;TRIANGLE&quot;,&quot;size&quot;:{&quot;x&quot;:25,&quot;y&quot;:22},&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64e1a03f-89d9-4f0f-ab16-7ebd6ce34ec0&quot;,&quot;order&quot;:&quot;55&quot;}},&quot;d4fa98a9-39d7-4659-8028-90303c26a747&quot;:{&quot;type&quot;:&quot;FIGURE_OBJECT&quot;,&quot;id&quot;:&quot;d4fa98a9-39d7-4659-8028-90303c26a747&quot;,&quot;relativeTransform&quot;:{&quot;translate&quot;:{&quot;x&quot;:-136.28261427166169,&quot;y&quot;:276.0553492921182},&quot;rotate&quot;:-3.1415926535897927,&quot;skewX&quot;:0,&quot;scale&quot;:{&quot;x&quot;:1,&quot;y&quot;:1}},&quot;opacity&quot;:1,&quot;path&quot;:{&quot;type&quot;:&quot;TRIANGLE&quot;,&quot;size&quot;:{&quot;x&quot;:24.999999999999996,&quot;y&quot;:20.273566272874643},&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64e1a03f-89d9-4f0f-ab16-7ebd6ce34ec0&quot;,&quot;order&quot;:&quot;6&quot;}},&quot;9e54f6c0-815d-4caa-840f-f51c9eeb2095&quot;:{&quot;type&quot;:&quot;FIGURE_OBJECT&quot;,&quot;id&quot;:&quot;9e54f6c0-815d-4caa-840f-f51c9eeb2095&quot;,&quot;relativeTransform&quot;:{&quot;translate&quot;:{&quot;x&quot;:-139.68219451857527,&quot;y&quot;:206.54859003285895},&quot;rotate&quot;:-1.9629674139527313,&quot;skewX&quot;:0,&quot;scale&quot;:{&quot;x&quot;:1,&quot;y&quot;:1}},&quot;opacity&quot;:1,&quot;path&quot;:{&quot;type&quot;:&quot;TRIANGLE&quot;,&quot;size&quot;:{&quot;x&quot;:24.999999999999996,&quot;y&quot;:20.273566272874643},&quot;cornerRounding&quot;:{&quot;type&quot;:&quot;ARC_LENGTH&quot;,&quot;global&quot;:7.853981633974483}},&quot;pathStyles&quot;:[{&quot;type&quot;:&quot;FILL&quot;,&quot;fillStyle&quot;:&quot;rgba(255,255,255,1)&quot;},{&quot;type&quot;:&quot;STROKE&quot;,&quot;strokeStyle&quot;:&quot;rgba(0,0,0,0)&quot;,&quot;lineWidth&quot;:0,&quot;lineJoin&quot;:&quot;round&quot;}],&quot;isLocked&quot;:false,&quot;parent&quot;:{&quot;type&quot;:&quot;CHILD&quot;,&quot;parentId&quot;:&quot;64e1a03f-89d9-4f0f-ab16-7ebd6ce34ec0&quot;,&quot;order&quot;:&quot;7&quot;}},&quot;b9855550-2078-45c5-911a-8eac5e7ec7ad&quot;:{&quot;type&quot;:&quot;FIGURE_OBJECT&quot;,&quot;id&quot;:&quot;b9855550-2078-45c5-911a-8eac5e7ec7ad&quot;,&quot;relativeTransform&quot;:{&quot;translate&quot;:{&quot;x&quot;:41.545910493827314,&quot;y&quot;:173.02854938271616},&quot;rotate&quot;:0,&quot;skewX&quot;:0,&quot;scale&quot;:{&quot;x&quot;:1,&quot;y&quot;:1}},&quot;opacity&quot;:1,&quot;path&quot;:{&quot;type&quot;:&quot;POLY_LINE&quot;,&quot;points&quot;:[{&quot;x&quot;:-63.416280864197546,&quot;y&quot;:0},{&quot;x&quot;:-31.708140432098773,&quot;y&quot;:10.995370945793141},{&quot;x&quot;:-44.367282799771715,&quot;y&quot;:29.687500343377295},{&quot;x&quot;:-25.57146883286792,&quot;y&quot;:37.199556556500895},{&quot;x&quot;:-11.212383145941274,&quot;y&quot;:57.38811687114732},{&quot;x&quot;:33.85085171124652,&quot;y&quot;:53.0911088969126},{&quot;x&quot;:63.416280864197546,&quot;y&quot;:0},{&quot;x&quot;:67.0756238533838,&quot;y&quot;:-47.60162432105829},{&quot;x&quot;:-58.9795512682535,&quot;y&quot;:-41.95601850600933}],&quot;closed&quot;:true},&quot;pathStyles&quot;:[{&quot;type&quot;:&quot;FILL&quot;,&quot;fillStyle&quot;:&quot;rgba(255,255,255,1)&quot;},{&quot;type&quot;:&quot;STROKE&quot;,&quot;strokeStyle&quot;:&quot;rgba(255,255,255,1)&quot;,&quot;lineWidth&quot;:2,&quot;lineJoin&quot;:&quot;round&quot;}],&quot;pathSmoothing&quot;:{&quot;type&quot;:&quot;CATMULL_SMOOTHING&quot;,&quot;smoothing&quot;:0.2},&quot;isLocked&quot;:false,&quot;parent&quot;:{&quot;type&quot;:&quot;CHILD&quot;,&quot;parentId&quot;:&quot;64e1a03f-89d9-4f0f-ab16-7ebd6ce34ec0&quot;,&quot;order&quot;:&quot;8&quot;}},&quot;ccf872ed-dba8-4cd9-a59a-a386c24ae9d4&quot;:{&quot;type&quot;:&quot;FIGURE_OBJECT&quot;,&quot;id&quot;:&quot;ccf872ed-dba8-4cd9-a59a-a386c24ae9d4&quot;,&quot;parent&quot;:{&quot;type&quot;:&quot;CROP&quot;,&quot;parentId&quot;:&quot;64e1a03f-89d9-4f0f-ab16-7ebd6ce34ec0&quot;,&quot;order&quot;:&quot;5&quot;},&quot;relativeTransform&quot;:{&quot;translate&quot;:{&quot;x&quot;:-174.96113843867437,&quot;y&quot;:279.3624414695273},&quot;rotate&quot;:0,&quot;skewX&quot;:0,&quot;scale&quot;:{&quot;x&quot;:59.0775874544274,&quot;y&quot;:39.05323017067421}},&quot;path&quot;:{&quot;type&quot;:&quot;RECT&quot;,&quot;size&quot;:{&quot;x&quot;:2,&quot;y&quot;:2}},&quot;pathStyles&quot;:[{&quot;type&quot;:&quot;FILL&quot;,&quot;fillStyle&quot;:&quot;#fff&quot;}],&quot;isFrozen&quot;:true},&quot;fa6f6851-facf-4dd8-b72a-5fdf24808ddc&quot;:{&quot;type&quot;:&quot;FIGURE_OBJECT&quot;,&quot;id&quot;:&quot;fa6f6851-facf-4dd8-b72a-5fdf24808ddc&quot;,&quot;parent&quot;:{&quot;type&quot;:&quot;CROP&quot;,&quot;parentId&quot;:&quot;ae1f01db-86e6-4969-8acd-be3ecbdaf8ef&quot;,&quot;order&quot;:&quot;5&quot;},&quot;relativeTransform&quot;:{&quot;translate&quot;:{&quot;x&quot;:279.44510713238367,&quot;y&quot;:-82.71449059158493},&quot;rotate&quot;:0,&quot;skewX&quot;:0,&quot;scale&quot;:{&quot;x&quot;:136.75115195772142,&quot;y&quot;:91.22725112025793}},&quot;path&quot;:{&quot;type&quot;:&quot;RECT&quot;,&quot;size&quot;:{&quot;x&quot;:2,&quot;y&quot;:2}},&quot;pathStyles&quot;:[{&quot;type&quot;:&quot;FILL&quot;,&quot;fillStyle&quot;:&quot;#fff&quot;}],&quot;isFrozen&quot;:true},&quot;8106c8e8-6ea1-45f2-9710-8edee4c0dfcf&quot;:{&quot;id&quot;:&quot;8106c8e8-6ea1-45f2-9710-8edee4c0dfcf&quot;,&quot;type&quot;:&quot;FIGURE_OBJECT&quot;,&quot;document&quot;:{&quot;type&quot;:&quot;FIGURE&quot;,&quot;canvasType&quot;:&quot;FIGURE&quot;,&quot;units&quot;:&quot;in&quot;,&quot;aspectRatio&quot;:0,&quot;title&quot;:&quot;MRFF v2 less text&quot;},&quot;parent&quot;:{&quot;type&quot;:&quot;DOCUMENT&quot;,&quot;parentId&quot;:&quot;fe943b7f-ebde-4ba9-9fd6-e3bae0386490&quot;,&quot;order&quot;:&quot;72&quot;},&quot;layout&quot;:{&quot;sizeRatio&quot;:{&quot;x&quot;:0.88,&quot;y&quot;:0.88},&quot;keepAspectRatio&quot;:false}},&quot;fe943b7f-ebde-4ba9-9fd6-e3bae0386490&quot;:{&quot;id&quot;:&quot;fe943b7f-ebde-4ba9-9fd6-e3bae0386490&quot;,&quot;type&quot;:&quot;FIGURE_OBJECT&quot;,&quot;document&quot;:{&quot;type&quot;:&quot;DOCUMENT_GROUP&quot;,&quot;canvasType&quot;:&quot;SLIDE&quot;,&quot;units&quot;:&quot;in&quot;}}}}"/>
</p:tagLst>
</file>

<file path=ppt/tags/tag82.xml><?xml version="1.0" encoding="utf-8"?>
<p:tagLst xmlns:a="http://schemas.openxmlformats.org/drawingml/2006/main" xmlns:r="http://schemas.openxmlformats.org/officeDocument/2006/relationships" xmlns:p="http://schemas.openxmlformats.org/presentationml/2006/main">
  <p:tag name="ID" val="609ca46f4b673400a97c1a34"/>
  <p:tag name="FIGURESLIDEID" val="8106c8e8-6ea1-45f2-9710-8edee4c0dfcf"/>
  <p:tag name="SELECTIONIDS" val="6c592b74-bc44-4b8c-8761-3a18c5f3995b"/>
  <p:tag name="TRANSPARENTBACKGROUND" val="true"/>
  <p:tag name="VERSION" val="1767683698883"/>
  <p:tag name="TITLE" val="Shock and Kill"/>
  <p:tag name="CREATORNAME" val="Paula Cevaal"/>
  <p:tag name="DATEINSERTED" val="1767683699362"/>
  <p:tag name="DPI" val="300"/>
  <p:tag name="BIOJSON" val="{&quot;id&quot;:&quot;fe943b7f-ebde-4ba9-9fd6-e3bae0386490&quot;,&quot;objects&quot;:{&quot;6c592b74-bc44-4b8c-8761-3a18c5f3995b&quot;:{&quot;type&quot;:&quot;FIGURE_OBJECT&quot;,&quot;id&quot;:&quot;6c592b74-bc44-4b8c-8761-3a18c5f3995b&quot;,&quot;relativeTransform&quot;:{&quot;translate&quot;:{&quot;x&quot;:167.48992016933755,&quot;y&quot;:-62.734491654555065},&quot;rotate&quot;:0,&quot;skewX&quot;:0,&quot;scale&quot;:{&quot;x&quot;:1,&quot;y&quot;:1}},&quot;opacity&quot;:1,&quot;path&quot;:{&quot;type&quot;:&quot;POLY_LINE&quot;,&quot;points&quot;:[{&quot;x&quot;:-71.86130976971288,&quot;y&quot;:0},{&quot;x&quot;:71.86130976971288,&quot;y&quot;:0}],&quot;closed&quot;:false},&quot;pathStyles&quot;:[{&quot;type&quot;:&quot;FILL&quot;,&quot;fillStyle&quot;:&quot;rgba(0,0,0,0)&quot;},{&quot;type&quot;:&quot;STROKE&quot;,&quot;strokeStyle&quot;:{&quot;units&quot;:&quot;PATH_LENGTH&quot;,&quot;stops&quot;:{&quot;0&quot;:&quot;#23232300&quot;,&quot;1&quot;:&quot;#232323&quot;,&quot;0.45&quot;:&quot;#232323&quot;}},&quot;lineWidth&quot;:5,&quot;lineJoin&quot;:&quot;round&quot;}],&quot;pathMarkers&quot;:{&quot;markerEnd&quot;:{&quot;type&quot;:&quot;PATH&quot;,&quot;units&quot;:{&quot;type&quot;:&quot;STROKE_WIDTH&quot;,&quot;scale&quot;:0.6},&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8106c8e8-6ea1-45f2-9710-8edee4c0dfcf&quot;,&quot;order&quot;:&quot;9999998&quot;}},&quot;8106c8e8-6ea1-45f2-9710-8edee4c0dfcf&quot;:{&quot;id&quot;:&quot;8106c8e8-6ea1-45f2-9710-8edee4c0dfcf&quot;,&quot;type&quot;:&quot;FIGURE_OBJECT&quot;,&quot;document&quot;:{&quot;type&quot;:&quot;FIGURE&quot;,&quot;canvasType&quot;:&quot;FIGURE&quot;,&quot;units&quot;:&quot;in&quot;,&quot;aspectRatio&quot;:0,&quot;title&quot;:&quot;MRFF v2 less text&quot;},&quot;parent&quot;:{&quot;type&quot;:&quot;DOCUMENT&quot;,&quot;parentId&quot;:&quot;fe943b7f-ebde-4ba9-9fd6-e3bae0386490&quot;,&quot;order&quot;:&quot;72&quot;},&quot;layout&quot;:{&quot;sizeRatio&quot;:{&quot;x&quot;:0.88,&quot;y&quot;:0.88},&quot;keepAspectRatio&quot;:false}},&quot;fe943b7f-ebde-4ba9-9fd6-e3bae0386490&quot;:{&quot;id&quot;:&quot;fe943b7f-ebde-4ba9-9fd6-e3bae0386490&quot;,&quot;type&quot;:&quot;FIGURE_OBJECT&quot;,&quot;document&quot;:{&quot;type&quot;:&quot;DOCUMENT_GROUP&quot;,&quot;canvasType&quot;:&quot;SLIDE&quot;,&quot;units&quot;:&quot;in&quot;}}}}"/>
</p:tagLst>
</file>

<file path=ppt/tags/tag83.xml><?xml version="1.0" encoding="utf-8"?>
<p:tagLst xmlns:a="http://schemas.openxmlformats.org/drawingml/2006/main" xmlns:r="http://schemas.openxmlformats.org/officeDocument/2006/relationships" xmlns:p="http://schemas.openxmlformats.org/presentationml/2006/main">
  <p:tag name="ID" val="609ca46f4b673400a97c1a34"/>
  <p:tag name="FIGURESLIDEID" val="8106c8e8-6ea1-45f2-9710-8edee4c0dfcf"/>
  <p:tag name="SELECTIONIDS" val="1ea50cfa-a618-4d9f-9847-4236508ea508"/>
  <p:tag name="TRANSPARENTBACKGROUND" val="true"/>
  <p:tag name="VERSION" val="1767683698883"/>
  <p:tag name="TITLE" val="Shock and Kill"/>
  <p:tag name="CREATORNAME" val="Paula Cevaal"/>
  <p:tag name="DATEINSERTED" val="1767683699362"/>
  <p:tag name="DPI" val="300"/>
  <p:tag name="BIOJSON" val="{&quot;id&quot;:&quot;fe943b7f-ebde-4ba9-9fd6-e3bae0386490&quot;,&quot;objects&quot;:{&quot;1ea50cfa-a618-4d9f-9847-4236508ea508&quot;:{&quot;type&quot;:&quot;FIGURE_OBJECT&quot;,&quot;id&quot;:&quot;1ea50cfa-a618-4d9f-9847-4236508ea508&quot;,&quot;relativeTransform&quot;:{&quot;translate&quot;:{&quot;x&quot;:26.838451304937465,&quot;y&quot;:235.09565981442302},&quot;rotate&quot;:0,&quot;skewX&quot;:0,&quot;scale&quot;:{&quot;x&quot;:1,&quot;y&quot;:1}},&quot;opacity&quot;:1,&quot;path&quot;:{&quot;type&quot;:&quot;POLY_LINE&quot;,&quot;points&quot;:[{&quot;x&quot;:-267.19172930059364,&quot;y&quot;:-410.73733256181777},{&quot;x&quot;:-243.4927521023579,&quot;y&quot;:-325.77628584049563},{&quot;x&quot;:-175.71063617888723,&quot;y&quot;:-297.6001032334129}],&quot;closed&quot;:false},&quot;pathStyles&quot;:[{&quot;type&quot;:&quot;FILL&quot;,&quot;fillStyle&quot;:&quot;rgba(0,0,0,0)&quot;},{&quot;type&quot;:&quot;STROKE&quot;,&quot;strokeStyle&quot;:{&quot;units&quot;:&quot;PATH_LENGTH&quot;,&quot;stops&quot;:{&quot;0&quot;:&quot;#23232300&quot;,&quot;1&quot;:&quot;#232323&quot;,&quot;0.45&quot;:&quot;#232323&quot;}},&quot;lineWidth&quot;:5,&quot;lineJoin&quot;:&quot;round&quot;}],&quot;pathSmoothing&quot;:{&quot;type&quot;:&quot;CATMULL_SMOOTHING&quot;,&quot;smoothing&quot;:0.2},&quot;pathMarkers&quot;:{},&quot;isLocked&quot;:false,&quot;parent&quot;:{&quot;type&quot;:&quot;CHILD&quot;,&quot;parentId&quot;:&quot;8106c8e8-6ea1-45f2-9710-8edee4c0dfcf&quot;,&quot;order&quot;:&quot;999999999997&quot;},&quot;connectorInfo&quot;:{&quot;connectedObjects&quot;:[],&quot;type&quot;:&quot;QUADRATIC&quot;,&quot;offset&quot;:{&quot;x&quot;:0,&quot;y&quot;:0},&quot;bending&quot;:-0.1,&quot;firstElementIsHead&quot;:true,&quot;customized&quot;:true}},&quot;8106c8e8-6ea1-45f2-9710-8edee4c0dfcf&quot;:{&quot;id&quot;:&quot;8106c8e8-6ea1-45f2-9710-8edee4c0dfcf&quot;,&quot;type&quot;:&quot;FIGURE_OBJECT&quot;,&quot;document&quot;:{&quot;type&quot;:&quot;FIGURE&quot;,&quot;canvasType&quot;:&quot;FIGURE&quot;,&quot;units&quot;:&quot;in&quot;,&quot;aspectRatio&quot;:0,&quot;title&quot;:&quot;MRFF v2 less text&quot;},&quot;parent&quot;:{&quot;type&quot;:&quot;DOCUMENT&quot;,&quot;parentId&quot;:&quot;fe943b7f-ebde-4ba9-9fd6-e3bae0386490&quot;,&quot;order&quot;:&quot;72&quot;},&quot;layout&quot;:{&quot;sizeRatio&quot;:{&quot;x&quot;:0.88,&quot;y&quot;:0.88},&quot;keepAspectRatio&quot;:false}},&quot;fe943b7f-ebde-4ba9-9fd6-e3bae0386490&quot;:{&quot;id&quot;:&quot;fe943b7f-ebde-4ba9-9fd6-e3bae0386490&quot;,&quot;type&quot;:&quot;FIGURE_OBJECT&quot;,&quot;document&quot;:{&quot;type&quot;:&quot;DOCUMENT_GROUP&quot;,&quot;canvasType&quot;:&quot;SLIDE&quot;,&quot;units&quot;:&quot;in&quot;}}}}"/>
</p:tagLst>
</file>

<file path=ppt/tags/tag84.xml><?xml version="1.0" encoding="utf-8"?>
<p:tagLst xmlns:a="http://schemas.openxmlformats.org/drawingml/2006/main" xmlns:r="http://schemas.openxmlformats.org/officeDocument/2006/relationships" xmlns:p="http://schemas.openxmlformats.org/presentationml/2006/main">
  <p:tag name="ID" val="609ca46f4b673400a97c1a34"/>
  <p:tag name="FIGURESLIDEID" val="8106c8e8-6ea1-45f2-9710-8edee4c0dfcf"/>
  <p:tag name="SELECTIONIDS" val="7e92777a-769a-4ea4-ad38-4bddcb3351b7"/>
  <p:tag name="TRANSPARENTBACKGROUND" val="true"/>
  <p:tag name="VERSION" val="1767683698883"/>
  <p:tag name="TITLE" val="Shock and Kill"/>
  <p:tag name="CREATORNAME" val="Paula Cevaal"/>
  <p:tag name="DATEINSERTED" val="1767683699362"/>
  <p:tag name="DPI" val="300"/>
  <p:tag name="BIOJSON" val="{&quot;id&quot;:&quot;fe943b7f-ebde-4ba9-9fd6-e3bae0386490&quot;,&quot;objects&quot;:{&quot;7e92777a-769a-4ea4-ad38-4bddcb3351b7&quot;:{&quot;type&quot;:&quot;FIGURE_OBJECT&quot;,&quot;id&quot;:&quot;7e92777a-769a-4ea4-ad38-4bddcb3351b7&quot;,&quot;relativeTransform&quot;:{&quot;translate&quot;:{&quot;x&quot;:-242.0479222611009,&quot;y&quot;:-211.9961330457452},&quot;rotate&quot;:0,&quot;skewX&quot;:0,&quot;scale&quot;:{&quot;x&quot;:1,&quot;y&quot;:1}},&quot;opacity&quot;:1,&quot;path&quot;:{&quot;type&quot;:&quot;RECT&quot;,&quot;size&quot;:{&quot;x&quot;:149.61975962957064,&quot;y&quot;:50.22239853446333},&quot;cornerRounding&quot;:{&quot;type&quot;:&quot;ARC_LENGTH&quot;,&quot;global&quot;:11.399269953313608}},&quot;pathStyles&quot;:[{&quot;type&quot;:&quot;FILL&quot;,&quot;fillStyle&quot;:&quot;rgb(237, 48, 4)&quot;},{&quot;type&quot;:&quot;STROKE&quot;,&quot;strokeStyle&quot;:&quot;rgb(233, 47, 1)&quot;,&quot;lineWidth&quot;:1.4514001285670237,&quot;lineJoin&quot;:&quot;round&quot;}],&quot;isLocked&quot;:false,&quot;parent&quot;:{&quot;type&quot;:&quot;CHILD&quot;,&quot;parentId&quot;:&quot;8106c8e8-6ea1-45f2-9710-8edee4c0dfcf&quot;,&quot;order&quot;:&quot;999999999998&quot;},&quot;layout&quot;:{&quot;sizeRatio&quot;:{&quot;x&quot;:0.88,&quot;y&quot;:0.88},&quot;keepAspectRatio&quot;:false}},&quot;68ce5b27-e7c3-4d74-9c79-7db70652157e&quot;:{&quot;id&quot;:&quot;68ce5b27-e7c3-4d74-9c79-7db70652157e&quot;,&quot;type&quot;:&quot;FIGURE_OBJECT&quot;,&quot;relativeTransform&quot;:{&quot;translate&quot;:{&quot;x&quot;:0,&quot;y&quot;:0},&quot;rotate&quot;:0},&quot;text&quot;:{&quot;textData&quot;:{&quot;lineSpacing&quot;:&quot;normal&quot;,&quot;alignment&quot;:&quot;center&quot;,&quot;verticalAlign&quot;:&quot;TOP&quot;,&quot;lines&quot;:[{&quot;runs&quot;:[],&quot;text&quot;:&quot;&quot;,&quot;baseStyle&quot;:{&quot;fontFamily&quot;:&quot;Roboto&quot;,&quot;fontSize&quot;:15.481601371381586,&quot;color&quot;:&quot;black&quot;,&quot;fontWeight&quot;:&quot;bold&quot;,&quot;fontStyle&quot;:&quot;normal&quot;,&quot;decoration&quot;:&quot;none&quot;}}],&quot;_lastCaretLocation&quot;:{&quot;lineIndex&quot;:0,&quot;runIndex&quot;:-1,&quot;charIndex&quot;:-1,&quot;endOfLine&quot;:true}},&quot;format&quot;:&quot;BETTER_TEXT&quot;,&quot;size&quot;:{&quot;x&quot;:131.66538847402217,&quot;y&quot;:17.63459312884876},&quot;targetSize&quot;:{&quot;x&quot;:131.66538847402217,&quot;y&quot;:2}},&quot;parent&quot;:{&quot;type&quot;:&quot;CHILD&quot;,&quot;parentId&quot;:&quot;7e92777a-769a-4ea4-ad38-4bddcb3351b7&quot;,&quot;order&quot;:&quot;5&quot;}},&quot;8106c8e8-6ea1-45f2-9710-8edee4c0dfcf&quot;:{&quot;id&quot;:&quot;8106c8e8-6ea1-45f2-9710-8edee4c0dfcf&quot;,&quot;type&quot;:&quot;FIGURE_OBJECT&quot;,&quot;document&quot;:{&quot;type&quot;:&quot;FIGURE&quot;,&quot;canvasType&quot;:&quot;FIGURE&quot;,&quot;units&quot;:&quot;in&quot;,&quot;aspectRatio&quot;:0,&quot;title&quot;:&quot;MRFF v2 less text&quot;},&quot;parent&quot;:{&quot;type&quot;:&quot;DOCUMENT&quot;,&quot;parentId&quot;:&quot;fe943b7f-ebde-4ba9-9fd6-e3bae0386490&quot;,&quot;order&quot;:&quot;72&quot;},&quot;layout&quot;:{&quot;sizeRatio&quot;:{&quot;x&quot;:0.88,&quot;y&quot;:0.88},&quot;keepAspectRatio&quot;:false}},&quot;fe943b7f-ebde-4ba9-9fd6-e3bae0386490&quot;:{&quot;id&quot;:&quot;fe943b7f-ebde-4ba9-9fd6-e3bae0386490&quot;,&quot;type&quot;:&quot;FIGURE_OBJECT&quot;,&quot;document&quot;:{&quot;type&quot;:&quot;DOCUMENT_GROUP&quot;,&quot;canvasType&quot;:&quot;SLIDE&quot;,&quot;units&quot;:&quot;in&quot;}}}}"/>
</p:tagLst>
</file>

<file path=ppt/tags/tag85.xml><?xml version="1.0" encoding="utf-8"?>
<p:tagLst xmlns:a="http://schemas.openxmlformats.org/drawingml/2006/main" xmlns:r="http://schemas.openxmlformats.org/officeDocument/2006/relationships" xmlns:p="http://schemas.openxmlformats.org/presentationml/2006/main">
  <p:tag name="ID" val="609ca46f4b673400a97c1a34"/>
  <p:tag name="FIGURESLIDEID" val="8106c8e8-6ea1-45f2-9710-8edee4c0dfcf"/>
  <p:tag name="SELECTIONIDS" val="e4422f4c-7920-4227-b29f-d9ab2f193be3"/>
  <p:tag name="TRANSPARENTBACKGROUND" val="true"/>
  <p:tag name="VERSION" val="1767683698883"/>
  <p:tag name="TITLE" val="Shock and Kill"/>
  <p:tag name="CREATORNAME" val="Paula Cevaal"/>
  <p:tag name="DATEINSERTED" val="1767683699362"/>
  <p:tag name="DPI" val="300"/>
  <p:tag name="BIOJSON" val="{&quot;id&quot;:&quot;fe943b7f-ebde-4ba9-9fd6-e3bae0386490&quot;,&quot;objects&quot;:{&quot;e4422f4c-7920-4227-b29f-d9ab2f193be3&quot;:{&quot;id&quot;:&quot;e4422f4c-7920-4227-b29f-d9ab2f193be3&quot;,&quot;name&quot;:&quot;Productive HIV&quot;,&quot;type&quot;:&quot;FIGURE_OBJECT&quot;,&quot;relativeTransform&quot;:{&quot;translate&quot;:{&quot;x&quot;:6.4270402729329135,&quot;y&quot;:-91.74513967589215},&quot;rotate&quot;:0,&quot;skewX&quot;:0,&quot;scale&quot;:{&quot;x&quot;:1,&quot;y&quot;:1}},&quot;image&quot;:{&quot;url&quot;:&quot;/api/uploads/609ca49fc4cde600a5182086/1620878495169_caba83a8-8da2-41b2-9831-0d8db8403621_icon.png&quot;,&quot;isPremium&quot;:false,&quot;isSignedURL&quot;:true,&quot;size&quot;:{&quot;x&quot;:300,&quot;y&quot;:201.51975683890575}},&quot;source&quot;:{&quot;id&quot;:&quot;609ca49fc4cde600a5182086&quot;,&quot;type&quot;:&quot;UPLOADS&quot;},&quot;parent&quot;:{&quot;type&quot;:&quot;CHILD&quot;,&quot;parentId&quot;:&quot;8106c8e8-6ea1-45f2-9710-8edee4c0dfcf&quot;,&quot;order&quot;:&quot;7&quot;}},&quot;8106c8e8-6ea1-45f2-9710-8edee4c0dfcf&quot;:{&quot;id&quot;:&quot;8106c8e8-6ea1-45f2-9710-8edee4c0dfcf&quot;,&quot;type&quot;:&quot;FIGURE_OBJECT&quot;,&quot;document&quot;:{&quot;type&quot;:&quot;FIGURE&quot;,&quot;canvasType&quot;:&quot;FIGURE&quot;,&quot;units&quot;:&quot;in&quot;,&quot;aspectRatio&quot;:0,&quot;title&quot;:&quot;MRFF v2 less text&quot;},&quot;parent&quot;:{&quot;type&quot;:&quot;DOCUMENT&quot;,&quot;parentId&quot;:&quot;fe943b7f-ebde-4ba9-9fd6-e3bae0386490&quot;,&quot;order&quot;:&quot;72&quot;},&quot;layout&quot;:{&quot;sizeRatio&quot;:{&quot;x&quot;:0.88,&quot;y&quot;:0.88},&quot;keepAspectRatio&quot;:false}},&quot;fe943b7f-ebde-4ba9-9fd6-e3bae0386490&quot;:{&quot;id&quot;:&quot;fe943b7f-ebde-4ba9-9fd6-e3bae0386490&quot;,&quot;type&quot;:&quot;FIGURE_OBJECT&quot;,&quot;document&quot;:{&quot;type&quot;:&quot;DOCUMENT_GROUP&quot;,&quot;canvasType&quot;:&quot;SLIDE&quot;,&quot;units&quot;:&quot;in&quot;}}}}"/>
</p:tagLst>
</file>

<file path=ppt/tags/tag86.xml><?xml version="1.0" encoding="utf-8"?>
<p:tagLst xmlns:a="http://schemas.openxmlformats.org/drawingml/2006/main" xmlns:r="http://schemas.openxmlformats.org/officeDocument/2006/relationships" xmlns:p="http://schemas.openxmlformats.org/presentationml/2006/main">
  <p:tag name="ID" val="609ca46f4b673400a97c1a34"/>
  <p:tag name="FIGURESLIDEID" val="8106c8e8-6ea1-45f2-9710-8edee4c0dfcf"/>
  <p:tag name="SELECTIONIDS" val="11e69f7f-9d09-4462-9c44-447ea25eb07b"/>
  <p:tag name="TRANSPARENTBACKGROUND" val="true"/>
  <p:tag name="VERSION" val="1767683698883"/>
  <p:tag name="TITLE" val="Shock and Kill"/>
  <p:tag name="CREATORNAME" val="Paula Cevaal"/>
  <p:tag name="DATEINSERTED" val="1767683699362"/>
  <p:tag name="DPI" val="300"/>
  <p:tag name="BIOJSON" val="{&quot;id&quot;:&quot;fe943b7f-ebde-4ba9-9fd6-e3bae0386490&quot;,&quot;objects&quot;:{&quot;11e69f7f-9d09-4462-9c44-447ea25eb07b&quot;:{&quot;type&quot;:&quot;FIGURE_OBJECT&quot;,&quot;id&quot;:&quot;11e69f7f-9d09-4462-9c44-447ea25eb07b&quot;,&quot;parent&quot;:{&quot;type&quot;:&quot;CHILD&quot;,&quot;parentId&quot;:&quot;8106c8e8-6ea1-45f2-9710-8edee4c0dfcf&quot;,&quot;order&quot;:&quot;99999999998&quot;},&quot;relativeTransform&quot;:{&quot;translate&quot;:{&quot;x&quot;:-205.0390019221727,&quot;y&quot;:-208.6879234782371},&quot;rotate&quot;:0,&quot;skewX&quot;:0,&quot;scale&quot;:{&quot;x&quot;:1,&quot;y&quot;:1}}},&quot;0811f16c-161c-4f79-836a-16c461e878cc&quot;:{&quot;type&quot;:&quot;FIGURE_OBJECT&quot;,&quot;id&quot;:&quot;0811f16c-161c-4f79-836a-16c461e878cc&quot;,&quot;relativeTransform&quot;:{&quot;translate&quot;:{&quot;x&quot;:0.00003623343037340021,&quot;y&quot;:146.07811804793894},&quot;rotate&quot;:0,&quot;skewX&quot;:0,&quot;scale&quot;:{&quot;x&quot;:1,&quot;y&quot;:1}},&quot;opacity&quot;:1,&quot;path&quot;:{&quot;type&quot;:&quot;POLY_LINE&quot;,&quot;points&quot;:[{&quot;x&quot;:-71.86130976971288,&quot;y&quot;:0},{&quot;x&quot;:71.86130976971288,&quot;y&quot;:0}],&quot;closed&quot;:false},&quot;pathStyles&quot;:[{&quot;type&quot;:&quot;FILL&quot;,&quot;fillStyle&quot;:&quot;rgba(0,0,0,0)&quot;},{&quot;type&quot;:&quot;STROKE&quot;,&quot;strokeStyle&quot;:{&quot;units&quot;:&quot;PATH_LENGTH&quot;,&quot;stops&quot;:{&quot;0&quot;:&quot;#23232300&quot;,&quot;1&quot;:&quot;#232323&quot;,&quot;0.45&quot;:&quot;#232323&quot;}},&quot;lineWidth&quot;:5,&quot;lineJoin&quot;:&quot;round&quot;}],&quot;pathMarkers&quot;:{&quot;markerEnd&quot;:{&quot;type&quot;:&quot;PATH&quot;,&quot;units&quot;:{&quot;type&quot;:&quot;STROKE_WIDTH&quot;,&quot;scale&quot;:0.6},&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11e69f7f-9d09-4462-9c44-447ea25eb07b&quot;,&quot;order&quot;:&quot;5&quot;}},&quot;735ae5bc-a703-4917-a8e8-097e2f579387&quot;:{&quot;type&quot;:&quot;FIGURE_OBJECT&quot;,&quot;id&quot;:&quot;735ae5bc-a703-4917-a8e8-097e2f579387&quot;,&quot;relativeTransform&quot;:{&quot;translate&quot;:{&quot;x&quot;:3.2755821450991363,&quot;y&quot;:145.39803633590964},&quot;rotate&quot;:0},&quot;opacity&quot;:1,&quot;path&quot;:{&quot;type&quot;:&quot;RECT&quot;,&quot;size&quot;:{&quot;x&quot;:159.1291785885379,&quot;y&quot;:23.121333635279033},&quot;cornerRounding&quot;:{&quot;type&quot;:&quot;ARC_LENGTH&quot;,&quot;global&quot;:0}},&quot;pathStyles&quot;:[{&quot;type&quot;:&quot;FILL&quot;,&quot;fillStyle&quot;:&quot;rgba(255,255,255,1)&quot;},{&quot;type&quot;:&quot;STROKE&quot;,&quot;strokeStyle&quot;:&quot;rgba(0,0,0,0)&quot;,&quot;lineWidth&quot;:0,&quot;lineJoin&quot;:&quot;round&quot;}],&quot;isLocked&quot;:false,&quot;parent&quot;:{&quot;type&quot;:&quot;CHILD&quot;,&quot;parentId&quot;:&quot;11e69f7f-9d09-4462-9c44-447ea25eb07b&quot;,&quot;order&quot;:&quot;2&quot;}},&quot;8106c8e8-6ea1-45f2-9710-8edee4c0dfcf&quot;:{&quot;id&quot;:&quot;8106c8e8-6ea1-45f2-9710-8edee4c0dfcf&quot;,&quot;type&quot;:&quot;FIGURE_OBJECT&quot;,&quot;document&quot;:{&quot;type&quot;:&quot;FIGURE&quot;,&quot;canvasType&quot;:&quot;FIGURE&quot;,&quot;units&quot;:&quot;in&quot;,&quot;aspectRatio&quot;:0,&quot;title&quot;:&quot;MRFF v2 less text&quot;},&quot;parent&quot;:{&quot;type&quot;:&quot;DOCUMENT&quot;,&quot;parentId&quot;:&quot;fe943b7f-ebde-4ba9-9fd6-e3bae0386490&quot;,&quot;order&quot;:&quot;72&quot;},&quot;layout&quot;:{&quot;sizeRatio&quot;:{&quot;x&quot;:0.88,&quot;y&quot;:0.88},&quot;keepAspectRatio&quot;:false}},&quot;fe943b7f-ebde-4ba9-9fd6-e3bae0386490&quot;:{&quot;id&quot;:&quot;fe943b7f-ebde-4ba9-9fd6-e3bae0386490&quot;,&quot;type&quot;:&quot;FIGURE_OBJECT&quot;,&quot;document&quot;:{&quot;type&quot;:&quot;DOCUMENT_GROUP&quot;,&quot;canvasType&quot;:&quot;SLIDE&quot;,&quot;units&quot;:&quot;in&quot;}}}}"/>
</p:tagLst>
</file>

<file path=ppt/tags/tag87.xml><?xml version="1.0" encoding="utf-8"?>
<p:tagLst xmlns:a="http://schemas.openxmlformats.org/drawingml/2006/main" xmlns:r="http://schemas.openxmlformats.org/officeDocument/2006/relationships" xmlns:p="http://schemas.openxmlformats.org/presentationml/2006/main">
  <p:tag name="ID" val="6996b3bc3dc8b5dc6b3ac3a9"/>
  <p:tag name="FIGURESLIDEID" val="3676acfc-1194-4e08-935f-7d7879f04e6b"/>
  <p:tag name="SELECTIONIDS" val="fd666026-1cd8-4d5e-af65-ee1caef54dec"/>
  <p:tag name="TRANSPARENTBACKGROUND" val="true"/>
  <p:tag name="VERSION" val="1771573784498"/>
  <p:tag name="TITLE" val="20260219 Updated LNP structure"/>
  <p:tag name="CREATORNAME" val="Sharon Lewin"/>
  <p:tag name="DATEINSERTED" val="1771573784887"/>
  <p:tag name="DPI" val="300"/>
  <p:tag name="BIOJSON" val="{&quot;id&quot;:&quot;5dc445e8-a447-4964-8148-1309bc2768f4&quot;,&quot;objects&quot;:{&quot;25e7024d-6283-42d5-850a-e5acb98a9b23&quot;:{&quot;id&quot;:&quot;25e7024d-6283-42d5-850a-e5acb98a9b23&quot;,&quot;name&quot;:&quot;image.png&quot;,&quot;type&quot;:&quot;FIGURE_OBJECT&quot;,&quot;relativeTransform&quot;:{&quot;translate&quot;:{&quot;x&quot;:230.01975683890564,&quot;y&quot;:91.72464769273277},&quot;rotate&quot;:0,&quot;skewX&quot;:0,&quot;scale&quot;:{&quot;x&quot;:2.138297872340425,&quot;y&quot;:2.1382978723404253}},&quot;image&quot;:{&quot;url&quot;:&quot;https://core.services.biorender.com/api/uploads/noredirect/69969551b5e66dbf1dfe32b9/1771476305912_d4ddec98-ddc4-4abd-b629-5e5c007781b2_icon.png&quot;,&quot;isPremium&quot;:false,&quot;isSignedURL&quot;:true,&quot;size&quot;:{&quot;x&quot;:300,&quot;y&quot;:223.63636363636365}},&quot;source&quot;:{&quot;id&quot;:&quot;69969551b5e66dbf1dfe32b9&quot;,&quot;type&quot;:&quot;UPLOADS&quot;},&quot;isPremium&quot;:false,&quot;parent&quot;:{&quot;type&quot;:&quot;CHILD&quot;,&quot;parentId&quot;:&quot;fd666026-1cd8-4d5e-af65-ee1caef54dec&quot;,&quot;order&quot;:&quot;5&quot;}},&quot;fd666026-1cd8-4d5e-af65-ee1caef54dec&quot;:{&quot;type&quot;:&quot;FIGURE_OBJECT&quot;,&quot;id&quot;:&quot;fd666026-1cd8-4d5e-af65-ee1caef54dec&quot;,&quot;parent&quot;:{&quot;type&quot;:&quot;CHILD&quot;,&quot;parentId&quot;:&quot;3676acfc-1194-4e08-935f-7d7879f04e6b&quot;,&quot;order&quot;:&quot;999999995&quot;},&quot;relativeTransform&quot;:{&quot;translate&quot;:{&quot;x&quot;:-201.41489665653495,&quot;y&quot;:-187.84997264437692},&quot;rotate&quot;:0,&quot;skewX&quot;:0,&quot;scale&quot;:{&quot;x&quot;:1,&quot;y&quot;:1}}},&quot;b1c51f60-46fd-4339-b70b-19ce2cf05016&quot;:{&quot;type&quot;:&quot;FIGURE_OBJECT&quot;,&quot;id&quot;:&quot;b1c51f60-46fd-4339-b70b-19ce2cf05016&quot;,&quot;parent&quot;:{&quot;type&quot;:&quot;CROP&quot;,&quot;parentId&quot;:&quot;fd666026-1cd8-4d5e-af65-ee1caef54dec&quot;,&quot;order&quot;:&quot;5&quot;},&quot;relativeTransform&quot;:{&quot;translate&quot;:{&quot;x&quot;:-54.64114741641341,&quot;y&quot;:-33.39493644653221},&quot;rotate&quot;:0,&quot;skewX&quot;:0,&quot;scale&quot;:{&quot;x&quot;:20.96295592705159,&quot;y&quot;:37.0022727272727}},&quot;path&quot;:{&quot;type&quot;:&quot;RECT&quot;,&quot;size&quot;:{&quot;x&quot;:2,&quot;y&quot;:2}},&quot;pathStyles&quot;:[{&quot;type&quot;:&quot;FILL&quot;,&quot;fillStyle&quot;:&quot;#fff&quot;}],&quot;isFrozen&quot;:true},&quot;3676acfc-1194-4e08-935f-7d7879f04e6b&quot;:{&quot;id&quot;:&quot;3676acfc-1194-4e08-935f-7d7879f04e6b&quot;,&quot;type&quot;:&quot;FIGURE_OBJECT&quot;,&quot;document&quot;:{&quot;type&quot;:&quot;FIGURE&quot;,&quot;canvasType&quot;:&quot;FIGURE&quot;,&quot;units&quot;:&quot;in&quot;,&quot;aspectRatio&quot;:0,&quot;title&quot;:&quot;LNP X&quot;},&quot;parent&quot;:{&quot;type&quot;:&quot;DOCUMENT&quot;,&quot;parentId&quot;:&quot;5dc445e8-a447-4964-8148-1309bc2768f4&quot;,&quot;order&quot;:&quot;58&quot;}},&quot;5dc445e8-a447-4964-8148-1309bc2768f4&quot;:{&quot;id&quot;:&quot;5dc445e8-a447-4964-8148-1309bc2768f4&quot;,&quot;type&quot;:&quot;FIGURE_OBJECT&quot;,&quot;document&quot;:{&quot;type&quot;:&quot;DOCUMENT_GROUP&quot;,&quot;canvasType&quot;:&quot;SLIDE&quot;,&quot;units&quot;:&quot;in&quot;}}}}"/>
</p:tagLst>
</file>

<file path=ppt/tags/tag88.xml><?xml version="1.0" encoding="utf-8"?>
<p:tagLst xmlns:a="http://schemas.openxmlformats.org/drawingml/2006/main" xmlns:r="http://schemas.openxmlformats.org/officeDocument/2006/relationships" xmlns:p="http://schemas.openxmlformats.org/presentationml/2006/main">
  <p:tag name="ID" val="6996b3bc3dc8b5dc6b3ac3a9"/>
  <p:tag name="FIGURESLIDEID" val="3676acfc-1194-4e08-935f-7d7879f04e6b"/>
  <p:tag name="SELECTIONIDS" val="e512677e-9ce7-40e8-b765-adba6baed242"/>
  <p:tag name="TRANSPARENTBACKGROUND" val="true"/>
  <p:tag name="VERSION" val="1771573784498"/>
  <p:tag name="TITLE" val="20260219 Updated LNP structure"/>
  <p:tag name="CREATORNAME" val="Sharon Lewin"/>
  <p:tag name="DATEINSERTED" val="1771573784887"/>
  <p:tag name="DPI" val="300"/>
  <p:tag name="BIOJSON" val="{&quot;id&quot;:&quot;5dc445e8-a447-4964-8148-1309bc2768f4&quot;,&quot;objects&quot;:{&quot;edcaed6b-f3e9-4491-b7a2-c3b7ad73f158&quot;:{&quot;id&quot;:&quot;edcaed6b-f3e9-4491-b7a2-c3b7ad73f158&quot;,&quot;name&quot;:&quot;image.png&quot;,&quot;type&quot;:&quot;FIGURE_OBJECT&quot;,&quot;relativeTransform&quot;:{&quot;translate&quot;:{&quot;x&quot;:109.62848582622725,&quot;y&quot;:17.15979888537366},&quot;rotate&quot;:0,&quot;skewX&quot;:0,&quot;scale&quot;:{&quot;x&quot;:2.3782791733886453,&quot;y&quot;:2.3782791733886453}},&quot;image&quot;:{&quot;url&quot;:&quot;https://core.services.biorender.com/api/uploads/noredirect/6996958a72e976e99093194b/1771476362188_f514656f-767e-4833-95ee-a72fc1376884_icon.png&quot;,&quot;isPremium&quot;:false,&quot;isSignedURL&quot;:true,&quot;size&quot;:{&quot;x&quot;:300,&quot;y&quot;:223.63636363636365}},&quot;source&quot;:{&quot;id&quot;:&quot;6996958a72e976e99093194b&quot;,&quot;type&quot;:&quot;UPLOADS&quot;},&quot;isPremium&quot;:false,&quot;parent&quot;:{&quot;type&quot;:&quot;CHILD&quot;,&quot;parentId&quot;:&quot;e512677e-9ce7-40e8-b765-adba6baed242&quot;,&quot;order&quot;:&quot;5&quot;}},&quot;e512677e-9ce7-40e8-b765-adba6baed242&quot;:{&quot;type&quot;:&quot;FIGURE_OBJECT&quot;,&quot;id&quot;:&quot;e512677e-9ce7-40e8-b765-adba6baed242&quot;,&quot;parent&quot;:{&quot;type&quot;:&quot;CHILD&quot;,&quot;parentId&quot;:&quot;3676acfc-1194-4e08-935f-7d7879f04e6b&quot;,&quot;order&quot;:&quot;999999997&quot;},&quot;relativeTransform&quot;:{&quot;translate&quot;:{&quot;x&quot;:-50.57327517861259,&quot;y&quot;:-117.50212468310673},&quot;rotate&quot;:0,&quot;skewX&quot;:0,&quot;scale&quot;:{&quot;x&quot;:1,&quot;y&quot;:1}}},&quot;737c4e7d-c9f3-4f48-897f-9588883030dd&quot;:{&quot;type&quot;:&quot;FIGURE_OBJECT&quot;,&quot;id&quot;:&quot;737c4e7d-c9f3-4f48-897f-9588883030dd&quot;,&quot;parent&quot;:{&quot;type&quot;:&quot;CROP&quot;,&quot;parentId&quot;:&quot;e512677e-9ce7-40e8-b765-adba6baed242&quot;,&quot;order&quot;:&quot;5&quot;},&quot;relativeTransform&quot;:{&quot;translate&quot;:{&quot;x&quot;:-205.66573519244062,&quot;y&quot;:63.43739741037941},&quot;rotate&quot;:0,&quot;skewX&quot;:0,&quot;scale&quot;:{&quot;x&quot;:20.779989628946762,&quot;y&quot;:35.445454545454524}},&quot;path&quot;:{&quot;type&quot;:&quot;RECT&quot;,&quot;size&quot;:{&quot;x&quot;:2,&quot;y&quot;:2}},&quot;pathStyles&quot;:[{&quot;type&quot;:&quot;FILL&quot;,&quot;fillStyle&quot;:&quot;#fff&quot;}],&quot;isFrozen&quot;:true},&quot;3676acfc-1194-4e08-935f-7d7879f04e6b&quot;:{&quot;id&quot;:&quot;3676acfc-1194-4e08-935f-7d7879f04e6b&quot;,&quot;type&quot;:&quot;FIGURE_OBJECT&quot;,&quot;document&quot;:{&quot;type&quot;:&quot;FIGURE&quot;,&quot;canvasType&quot;:&quot;FIGURE&quot;,&quot;units&quot;:&quot;in&quot;,&quot;aspectRatio&quot;:0,&quot;title&quot;:&quot;LNP X&quot;},&quot;parent&quot;:{&quot;type&quot;:&quot;DOCUMENT&quot;,&quot;parentId&quot;:&quot;5dc445e8-a447-4964-8148-1309bc2768f4&quot;,&quot;order&quot;:&quot;58&quot;}},&quot;5dc445e8-a447-4964-8148-1309bc2768f4&quot;:{&quot;id&quot;:&quot;5dc445e8-a447-4964-8148-1309bc2768f4&quot;,&quot;type&quot;:&quot;FIGURE_OBJECT&quot;,&quot;document&quot;:{&quot;type&quot;:&quot;DOCUMENT_GROUP&quot;,&quot;canvasType&quot;:&quot;SLIDE&quot;,&quot;units&quot;:&quot;in&quot;}}}}"/>
</p:tagLst>
</file>

<file path=ppt/tags/tag89.xml><?xml version="1.0" encoding="utf-8"?>
<p:tagLst xmlns:a="http://schemas.openxmlformats.org/drawingml/2006/main" xmlns:r="http://schemas.openxmlformats.org/officeDocument/2006/relationships" xmlns:p="http://schemas.openxmlformats.org/presentationml/2006/main">
  <p:tag name="ID" val="6996b3bc3dc8b5dc6b3ac3a9"/>
  <p:tag name="FIGURESLIDEID" val="3676acfc-1194-4e08-935f-7d7879f04e6b"/>
  <p:tag name="SELECTIONIDS" val="04a12f4c-3e3d-4258-bbbe-886ea0457f9e"/>
  <p:tag name="TRANSPARENTBACKGROUND" val="true"/>
  <p:tag name="VERSION" val="1771573784498"/>
  <p:tag name="TITLE" val="20260219 Updated LNP structure"/>
  <p:tag name="CREATORNAME" val="Sharon Lewin"/>
  <p:tag name="DATEINSERTED" val="1771573784887"/>
  <p:tag name="DPI" val="300"/>
  <p:tag name="BIOJSON" val="{&quot;id&quot;:&quot;5dc445e8-a447-4964-8148-1309bc2768f4&quot;,&quot;objects&quot;:{&quot;e65d34ad-f421-41a2-ad42-cccd32935a39&quot;:{&quot;id&quot;:&quot;e65d34ad-f421-41a2-ad42-cccd32935a39&quot;,&quot;name&quot;:&quot;image.png&quot;,&quot;type&quot;:&quot;FIGURE_OBJECT&quot;,&quot;relativeTransform&quot;:{&quot;translate&quot;:{&quot;x&quot;:64.27453234811166,&quot;y&quot;:100.60004723093006},&quot;rotate&quot;:0,&quot;skewX&quot;:0,&quot;scale&quot;:{&quot;x&quot;:2.079622331691298,&quot;y&quot;:2.079622331691298}},&quot;image&quot;:{&quot;url&quot;:&quot;https://core.services.biorender.com/api/uploads/noredirect/699696c59188321eaf2b22c2/1771476677466_eb8a7cc2-e589-4d1b-8835-58587b762506_icon.png&quot;,&quot;isPremium&quot;:false,&quot;isSignedURL&quot;:true,&quot;size&quot;:{&quot;x&quot;:300,&quot;y&quot;:223.63636363636365}},&quot;source&quot;:{&quot;id&quot;:&quot;699696c59188321eaf2b22c2&quot;,&quot;type&quot;:&quot;UPLOADS&quot;},&quot;isPremium&quot;:false,&quot;parent&quot;:{&quot;type&quot;:&quot;CHILD&quot;,&quot;parentId&quot;:&quot;04a12f4c-3e3d-4258-bbbe-886ea0457f9e&quot;,&quot;order&quot;:&quot;5&quot;}},&quot;04a12f4c-3e3d-4258-bbbe-886ea0457f9e&quot;:{&quot;type&quot;:&quot;FIGURE_OBJECT&quot;,&quot;id&quot;:&quot;04a12f4c-3e3d-4258-bbbe-886ea0457f9e&quot;,&quot;parent&quot;:{&quot;type&quot;:&quot;CHILD&quot;,&quot;parentId&quot;:&quot;3676acfc-1194-4e08-935f-7d7879f04e6b&quot;,&quot;order&quot;:&quot;999999999&quot;},&quot;relativeTransform&quot;:{&quot;translate&quot;:{&quot;x&quot;:-43.552481444991514,&quot;y&quot;:-192.13222889983575},&quot;rotate&quot;:0,&quot;skewX&quot;:0,&quot;scale&quot;:{&quot;x&quot;:1,&quot;y&quot;:1}}},&quot;70a0ed30-06aa-4123-8939-12df24a959b1&quot;:{&quot;type&quot;:&quot;FIGURE_OBJECT&quot;,&quot;id&quot;:&quot;70a0ed30-06aa-4123-8939-12df24a959b1&quot;,&quot;parent&quot;:{&quot;type&quot;:&quot;CROP&quot;,&quot;parentId&quot;:&quot;04a12f4c-3e3d-4258-bbbe-886ea0457f9e&quot;,&quot;order&quot;:&quot;5&quot;},&quot;relativeTransform&quot;:{&quot;translate&quot;:{&quot;x&quot;:-213.30432643678176,&quot;y&quot;:53.30131980892678},&quot;rotate&quot;:0,&quot;skewX&quot;:0,&quot;scale&quot;:{&quot;x&quot;:20.16219211822664,&quot;y&quot;:35.10227272727281}},&quot;path&quot;:{&quot;type&quot;:&quot;RECT&quot;,&quot;size&quot;:{&quot;x&quot;:2,&quot;y&quot;:2}},&quot;pathStyles&quot;:[{&quot;type&quot;:&quot;FILL&quot;,&quot;fillStyle&quot;:&quot;#fff&quot;}],&quot;isFrozen&quot;:true},&quot;3676acfc-1194-4e08-935f-7d7879f04e6b&quot;:{&quot;id&quot;:&quot;3676acfc-1194-4e08-935f-7d7879f04e6b&quot;,&quot;type&quot;:&quot;FIGURE_OBJECT&quot;,&quot;document&quot;:{&quot;type&quot;:&quot;FIGURE&quot;,&quot;canvasType&quot;:&quot;FIGURE&quot;,&quot;units&quot;:&quot;in&quot;,&quot;aspectRatio&quot;:0,&quot;title&quot;:&quot;LNP X&quot;},&quot;parent&quot;:{&quot;type&quot;:&quot;DOCUMENT&quot;,&quot;parentId&quot;:&quot;5dc445e8-a447-4964-8148-1309bc2768f4&quot;,&quot;order&quot;:&quot;58&quot;}},&quot;5dc445e8-a447-4964-8148-1309bc2768f4&quot;:{&quot;id&quot;:&quot;5dc445e8-a447-4964-8148-1309bc2768f4&quot;,&quot;type&quot;:&quot;FIGURE_OBJECT&quot;,&quot;document&quot;:{&quot;type&quot;:&quot;DOCUMENT_GROUP&quot;,&quot;canvasType&quot;:&quot;SLIDE&quot;,&quot;units&quot;:&quot;in&quot;}}}}"/>
</p:tagLst>
</file>

<file path=ppt/tags/tag90.xml><?xml version="1.0" encoding="utf-8"?>
<p:tagLst xmlns:a="http://schemas.openxmlformats.org/drawingml/2006/main" xmlns:r="http://schemas.openxmlformats.org/officeDocument/2006/relationships" xmlns:p="http://schemas.openxmlformats.org/presentationml/2006/main">
  <p:tag name="ID" val="6996b3bc3dc8b5dc6b3ac3a9"/>
  <p:tag name="FIGURESLIDEID" val="3676acfc-1194-4e08-935f-7d7879f04e6b"/>
  <p:tag name="SELECTIONIDS" val="595d82b6-655e-40a7-a8a5-2822022a3674"/>
  <p:tag name="TRANSPARENTBACKGROUND" val="true"/>
  <p:tag name="VERSION" val="1771573784498"/>
  <p:tag name="TITLE" val="20260219 Updated LNP structure"/>
  <p:tag name="CREATORNAME" val="Sharon Lewin"/>
  <p:tag name="DATEINSERTED" val="1771573784887"/>
  <p:tag name="DPI" val="300"/>
  <p:tag name="BIOJSON" val="{&quot;id&quot;:&quot;5dc445e8-a447-4964-8148-1309bc2768f4&quot;,&quot;objects&quot;:{&quot;c2521dd7-7210-43dc-be2a-397528ad68cd&quot;:{&quot;id&quot;:&quot;c2521dd7-7210-43dc-be2a-397528ad68cd&quot;,&quot;name&quot;:&quot;image.png&quot;,&quot;type&quot;:&quot;FIGURE_OBJECT&quot;,&quot;relativeTransform&quot;:{&quot;translate&quot;:{&quot;x&quot;:197.4559999999999,&quot;y&quot;:179.76745454545463},&quot;rotate&quot;:0,&quot;skewX&quot;:0,&quot;scale&quot;:{&quot;x&quot;:1.996666666666667,&quot;y&quot;:1.996666666666667}},&quot;image&quot;:{&quot;url&quot;:&quot;https://core.services.biorender.com/api/uploads/noredirect/699696c59188321eaf2b22c2/1771476677466_eb8a7cc2-e589-4d1b-8835-58587b762506_icon.png&quot;,&quot;isPremium&quot;:false,&quot;isSignedURL&quot;:true,&quot;size&quot;:{&quot;x&quot;:300,&quot;y&quot;:223.63636363636365}},&quot;source&quot;:{&quot;id&quot;:&quot;699696c59188321eaf2b22c2&quot;,&quot;type&quot;:&quot;UPLOADS&quot;},&quot;isPremium&quot;:false,&quot;parent&quot;:{&quot;type&quot;:&quot;CHILD&quot;,&quot;parentId&quot;:&quot;595d82b6-655e-40a7-a8a5-2822022a3674&quot;,&quot;order&quot;:&quot;5&quot;}},&quot;595d82b6-655e-40a7-a8a5-2822022a3674&quot;:{&quot;type&quot;:&quot;FIGURE_OBJECT&quot;,&quot;id&quot;:&quot;595d82b6-655e-40a7-a8a5-2822022a3674&quot;,&quot;parent&quot;:{&quot;type&quot;:&quot;CHILD&quot;,&quot;parentId&quot;:&quot;3676acfc-1194-4e08-935f-7d7879f04e6b&quot;,&quot;order&quot;:&quot;9999999995&quot;},&quot;relativeTransform&quot;:{&quot;translate&quot;:{&quot;x&quot;:-192.2249999999998,&quot;y&quot;:-255.824},&quot;rotate&quot;:0,&quot;skewX&quot;:0,&quot;scale&quot;:{&quot;x&quot;:1,&quot;y&quot;:1}}},&quot;c79d2f1b-3ff9-4d16-870c-f78f0e8d3c22&quot;:{&quot;type&quot;:&quot;FIGURE_OBJECT&quot;,&quot;id&quot;:&quot;c79d2f1b-3ff9-4d16-870c-f78f0e8d3c22&quot;,&quot;parent&quot;:{&quot;type&quot;:&quot;CROP&quot;,&quot;parentId&quot;:&quot;595d82b6-655e-40a7-a8a5-2822022a3674&quot;,&quot;order&quot;:&quot;5&quot;},&quot;relativeTransform&quot;:{&quot;translate&quot;:{&quot;x&quot;:-68.4190000000001,&quot;y&quot;:300.7674545454546},&quot;rotate&quot;:0,&quot;skewX&quot;:0,&quot;scale&quot;:{&quot;x&quot;:16.375000000000075,&quot;y&quot;:48.2636363636364}},&quot;path&quot;:{&quot;type&quot;:&quot;RECT&quot;,&quot;size&quot;:{&quot;x&quot;:2,&quot;y&quot;:2}},&quot;pathStyles&quot;:[{&quot;type&quot;:&quot;FILL&quot;,&quot;fillStyle&quot;:&quot;#fff&quot;}],&quot;isFrozen&quot;:true},&quot;3676acfc-1194-4e08-935f-7d7879f04e6b&quot;:{&quot;id&quot;:&quot;3676acfc-1194-4e08-935f-7d7879f04e6b&quot;,&quot;type&quot;:&quot;FIGURE_OBJECT&quot;,&quot;document&quot;:{&quot;type&quot;:&quot;FIGURE&quot;,&quot;canvasType&quot;:&quot;FIGURE&quot;,&quot;units&quot;:&quot;in&quot;,&quot;aspectRatio&quot;:0,&quot;title&quot;:&quot;LNP X&quot;},&quot;parent&quot;:{&quot;type&quot;:&quot;DOCUMENT&quot;,&quot;parentId&quot;:&quot;5dc445e8-a447-4964-8148-1309bc2768f4&quot;,&quot;order&quot;:&quot;58&quot;}},&quot;5dc445e8-a447-4964-8148-1309bc2768f4&quot;:{&quot;id&quot;:&quot;5dc445e8-a447-4964-8148-1309bc2768f4&quot;,&quot;type&quot;:&quot;FIGURE_OBJECT&quot;,&quot;document&quot;:{&quot;type&quot;:&quot;DOCUMENT_GROUP&quot;,&quot;canvasType&quot;:&quot;SLIDE&quot;,&quot;units&quot;:&quot;in&quot;}}}}"/>
</p:tagLst>
</file>

<file path=ppt/tags/tag91.xml><?xml version="1.0" encoding="utf-8"?>
<p:tagLst xmlns:a="http://schemas.openxmlformats.org/drawingml/2006/main" xmlns:r="http://schemas.openxmlformats.org/officeDocument/2006/relationships" xmlns:p="http://schemas.openxmlformats.org/presentationml/2006/main">
  <p:tag name="TIMING" val="|22.1|3.1|8"/>
</p:tagLst>
</file>

<file path=ppt/tags/tag92.xml><?xml version="1.0" encoding="utf-8"?>
<p:tagLst xmlns:a="http://schemas.openxmlformats.org/drawingml/2006/main" xmlns:r="http://schemas.openxmlformats.org/officeDocument/2006/relationships" xmlns:p="http://schemas.openxmlformats.org/presentationml/2006/main">
  <p:tag name="ID" val="6583856096b025322ab21833"/>
  <p:tag name="SETTINGSKEY" val="6583856096b025322ab21833_1722571165513"/>
  <p:tag name="TRANSPARENTBACKGROUND" val="false"/>
  <p:tag name="ADDCOLLABORATIONLINK" val="false"/>
  <p:tag name="VERSION" val="1722571131455"/>
  <p:tag name="FIGURESLIDEID" val="02e528ed-6dd7-4a2d-8d68-10c235e0fb83"/>
  <p:tag name="TITLE" val="In vivo experiments"/>
  <p:tag name="CREATORNAME" val="Paula Cevaal"/>
  <p:tag name="DATEINSERTED" val="1722571165688"/>
</p:tagLst>
</file>

<file path=ppt/tags/tag93.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1ab9ea3d-19a9-4a14-bbdd-aa3f08ffe171"/>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1ab9ea3d-19a9-4a14-bbdd-aa3f08ffe171&quot;:{&quot;type&quot;:&quot;FIGURE_OBJECT&quot;,&quot;id&quot;:&quot;1ab9ea3d-19a9-4a14-bbdd-aa3f08ffe171&quot;,&quot;name&quot;:&quot;Cas9 2&quot;,&quot;relativeTransform&quot;:{&quot;translate&quot;:{&quot;x&quot;:-167.02683316596594,&quot;y&quot;:253.8772928475563},&quot;rotate&quot;:0,&quot;skewX&quot;:0,&quot;scale&quot;:{&quot;x&quot;:0.29165824409087876,&quot;y&quot;:0.29165824409087876}},&quot;opacity&quot;:0.59,&quot;image&quot;:{&quot;url&quot;:&quot;https://icons.biorender.com/biorender/5cf16bae48bc020400d6b3b9/cas9-2.png&quot;,&quot;fallbackUrl&quot;:&quot;https://res.cloudinary.com/dlcjuc3ej/image/upload/v1559325606/cvhqp9bposlgp035zw8j.svg#/keystone/api/icons/5cf16bae48bc020400d6b3b9/cas9-2.svg&quot;,&quot;size&quot;:{&quot;x&quot;:323,&quot;y&quot;:275},&quot;isPremium&quot;:false},&quot;source&quot;:{&quot;id&quot;:&quot;5cf16b4848bc020400d6b3b8&quot;,&quot;type&quot;:&quot;ASSETS&quot;},&quot;pathStyles&quot;:[{&quot;type&quot;:&quot;FILL&quot;,&quot;fillStyle&quot;:&quot;rgb(0,0,0)&quot;}],&quot;isLocked&quot;:false,&quot;parent&quot;:{&quot;type&quot;:&quot;CHILD&quot;,&quot;parentId&quot;:&quot;53571175-7fa8-4c75-b42d-69a7946b3b8e&quot;,&quot;order&quot;:&quot;99999999999999999999999999995&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94.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70086234-65b0-4e8a-8b5d-8c072d961a33"/>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70086234-65b0-4e8a-8b5d-8c072d961a33&quot;:{&quot;type&quot;:&quot;FIGURE_OBJECT&quot;,&quot;id&quot;:&quot;70086234-65b0-4e8a-8b5d-8c072d961a33&quot;,&quot;name&quot;:&quot;Cas9 2&quot;,&quot;relativeTransform&quot;:{&quot;translate&quot;:{&quot;x&quot;:-31.090007442883888,&quot;y&quot;:253.87706802681117},&quot;rotate&quot;:0,&quot;skewX&quot;:0,&quot;scale&quot;:{&quot;x&quot;:0.2916589724604223,&quot;y&quot;:0.2916589724604223}},&quot;opacity&quot;:0.59,&quot;image&quot;:{&quot;url&quot;:&quot;https://icons.cdn.biorender.com/biorender/5cf16bae48bc020400d6b3c1/5cf16b4848bc020400d6b3b8.png&quot;,&quot;fallbackUrl&quot;:&quot;sources/icons/5cf16bae48bc020400d6b3c1/5cf16b4848bc020400d6b3b8.svg&quot;,&quot;size&quot;:{&quot;x&quot;:323,&quot;y&quot;:275},&quot;isPremium&quot;:false},&quot;source&quot;:{&quot;id&quot;:&quot;5cf16b4848bc020400d6b3b8&quot;,&quot;type&quot;:&quot;ASSETS&quot;},&quot;pathStyles&quot;:[{&quot;type&quot;:&quot;FILL&quot;,&quot;fillStyle&quot;:&quot;rgb(0,0,0)&quot;}],&quot;isLocked&quot;:false,&quot;parent&quot;:{&quot;type&quot;:&quot;CHILD&quot;,&quot;parentId&quot;:&quot;53571175-7fa8-4c75-b42d-69a7946b3b8e&quot;,&quot;order&quot;:&quot;99999999999999999999999999997&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95.xml><?xml version="1.0" encoding="utf-8"?>
<p:tagLst xmlns:a="http://schemas.openxmlformats.org/drawingml/2006/main" xmlns:r="http://schemas.openxmlformats.org/officeDocument/2006/relationships" xmlns:p="http://schemas.openxmlformats.org/presentationml/2006/main">
  <p:tag name="ID" val="698e5532bf0b374f3f606880"/>
  <p:tag name="FIGURESLIDEID" val="0d9852b7-f160-4ea6-b17a-4cb15d420953"/>
  <p:tag name="SELECTIONIDS" val="b4c67301-55c1-4b8f-95e1-29e18d0005da"/>
  <p:tag name="TRANSPARENTBACKGROUND" val="true"/>
  <p:tag name="VERSION" val="1770945624447"/>
  <p:tag name="TITLE" val="Copy of PDI-RMIT Targeted RNA-LNP therapeutics"/>
  <p:tag name="CREATORNAME" val="Michael Moso"/>
  <p:tag name="DATEINSERTED" val="1770945624802"/>
  <p:tag name="DPI" val="300"/>
  <p:tag name="BIOJSON" val="{&quot;id&quot;:&quot;ab0ff286-6db0-4b37-9f35-a87d1b700fb7&quot;,&quot;objects&quot;:{&quot;b4c67301-55c1-4b8f-95e1-29e18d0005da&quot;:{&quot;id&quot;:&quot;b4c67301-55c1-4b8f-95e1-29e18d0005da&quot;,&quot;name&quot;:&quot;Cas9&quot;,&quot;displayName&quot;:&quot;&quot;,&quot;type&quot;:&quot;FIGURE_OBJECT&quot;,&quot;relativeTransform&quot;:{&quot;translate&quot;:{&quot;x&quot;:236.3405282842245,&quot;y&quot;:211.9467611558863},&quot;rotate&quot;:0,&quot;skewX&quot;:0,&quot;scale&quot;:{&quot;x&quot;:1.0302549754879715,&quot;y&quot;:1.1431223590005157}},&quot;image&quot;:{&quot;url&quot;:&quot;https://icons.biorender.com/biorender/5aa6dc6487dd8000142cc8ba/cas9.png&quot;,&quot;isPremium&quot;:false,&quot;size&quot;:{&quot;x&quot;:100,&quot;y&quot;:85.0609756097561}},&quot;source&quot;:{&quot;id&quot;:&quot;5aa6dc22eebd7a0014d025b7&quot;,&quot;type&quot;:&quot;ASSETS&quot;},&quot;isPremium&quot;:false,&quot;parent&quot;:{&quot;type&quot;:&quot;CHILD&quot;,&quot;parentId&quot;:&quot;0d9852b7-f160-4ea6-b17a-4cb15d420953&quot;,&quot;order&quot;:&quot;8&quot;}},&quot;0d9852b7-f160-4ea6-b17a-4cb15d420953&quot;:{&quot;id&quot;:&quot;0d9852b7-f160-4ea6-b17a-4cb15d420953&quot;,&quot;type&quot;:&quot;FIGURE_OBJECT&quot;,&quot;document&quot;:{&quot;type&quot;:&quot;FIGURE&quot;,&quot;canvasType&quot;:&quot;FIGURE&quot;,&quot;units&quot;:&quot;in&quot;,&quot;aspectRatio&quot;:0},&quot;parent&quot;:{&quot;type&quot;:&quot;DOCUMENT&quot;,&quot;parentId&quot;:&quot;ab0ff286-6db0-4b37-9f35-a87d1b700fb7&quot;,&quot;order&quot;:&quot;62&quot;}},&quot;ab0ff286-6db0-4b37-9f35-a87d1b700fb7&quot;:{&quot;id&quot;:&quot;ab0ff286-6db0-4b37-9f35-a87d1b700fb7&quot;,&quot;type&quot;:&quot;FIGURE_OBJECT&quot;,&quot;document&quot;:{&quot;type&quot;:&quot;DOCUMENT_GROUP&quot;,&quot;canvasType&quot;:&quot;SLIDE&quot;,&quot;units&quot;:&quot;in&quot;}}}}"/>
</p:tagLst>
</file>

<file path=ppt/tags/tag96.xml><?xml version="1.0" encoding="utf-8"?>
<p:tagLst xmlns:a="http://schemas.openxmlformats.org/drawingml/2006/main" xmlns:r="http://schemas.openxmlformats.org/officeDocument/2006/relationships" xmlns:p="http://schemas.openxmlformats.org/presentationml/2006/main">
  <p:tag name="ID" val="698e5532bf0b374f3f606880"/>
  <p:tag name="FIGURESLIDEID" val="0d9852b7-f160-4ea6-b17a-4cb15d420953"/>
  <p:tag name="SELECTIONIDS" val="ff672fa2-8f0f-446e-bb0e-5a104246eb3b"/>
  <p:tag name="TRANSPARENTBACKGROUND" val="true"/>
  <p:tag name="VERSION" val="1770945966694"/>
  <p:tag name="TITLE" val="Copy of PDI-RMIT Targeted RNA-LNP therapeutics"/>
  <p:tag name="CREATORNAME" val="Michael Moso"/>
  <p:tag name="DATEINSERTED" val="1770945967042"/>
  <p:tag name="DPI" val="300"/>
  <p:tag name="BIOJSON" val="{&quot;id&quot;:&quot;ab0ff286-6db0-4b37-9f35-a87d1b700fb7&quot;,&quot;objects&quot;:{&quot;ff672fa2-8f0f-446e-bb0e-5a104246eb3b&quot;:{&quot;type&quot;:&quot;FIGURE_OBJECT&quot;,&quot;id&quot;:&quot;ff672fa2-8f0f-446e-bb0e-5a104246eb3b&quot;,&quot;relativeTransform&quot;:{&quot;translate&quot;:{&quot;x&quot;:374.3177200000444,&quot;y&quot;:-217.8348037612638},&quot;rotate&quot;:0},&quot;opacity&quot;:1,&quot;path&quot;:{&quot;type&quot;:&quot;ELLIPSE&quot;,&quot;size&quot;:{&quot;x&quot;:211.36459901032214,&quot;y&quot;:224.13542291936685}},&quot;pathStyles&quot;:[{&quot;type&quot;:&quot;FILL&quot;,&quot;fillStyle&quot;:{&quot;type&quot;:&quot;radial&quot;,&quot;colorStops&quot;:{&quot;0&quot;:&quot;rgb(184, 208, 232)&quot;,&quot;0.823&quot;:&quot;rgba(236, 250, 255, 0)&quot;}}},{&quot;type&quot;:&quot;STROKE&quot;,&quot;strokeStyle&quot;:&quot;#95AAD3&quot;,&quot;lineWidth&quot;:0,&quot;lineJoin&quot;:&quot;round&quot;}],&quot;isLocked&quot;:false,&quot;parent&quot;:{&quot;type&quot;:&quot;CHILD&quot;,&quot;parentId&quot;:&quot;0d9852b7-f160-4ea6-b17a-4cb15d420953&quot;,&quot;order&quot;:&quot;9&quot;},&quot;layout&quot;:{&quot;sizeRatio&quot;:{&quot;x&quot;:0.7071067811865476,&quot;y&quot;:0.7071067811865476},&quot;keepAspectRatio&quot;:true}},&quot;7c1c5b1d-df5c-4fa8-954c-d0e5ea05f202&quot;:{&quot;id&quot;:&quot;7c1c5b1d-df5c-4fa8-954c-d0e5ea05f202&quot;,&quot;type&quot;:&quot;FIGURE_OBJECT&quot;,&quot;relativeTransform&quot;:{&quot;translate&quot;:{&quot;x&quot;:0,&quot;y&quot;:0},&quot;rotate&quot;:0},&quot;text&quot;:{&quot;textData&quot;:{&quot;lineSpacing&quot;:&quot;normal&quot;,&quot;alignment&quot;:&quot;center&quot;,&quot;verticalAlign&quot;:&quot;TOP&quot;,&quot;lines&quot;:[{&quot;runs&quot;:[],&quot;text&quot;:&quot;&quot;,&quot;baseStyle&quot;:{&quot;fontFamily&quot;:&quot;Roboto&quot;,&quot;fontSize&quot;:9.000095082923169,&quot;color&quot;:&quot;black&quot;,&quot;fontWeight&quot;:&quot;normal&quot;,&quot;fontStyle&quot;:&quot;normal&quot;,&quot;decoration&quot;:&quot;none&quot;}}]},&quot;format&quot;:&quot;BETTER_TEXT&quot;,&quot;size&quot;:{&quot;x&quot;:211.36459901032214,&quot;y&quot;:10.60725491915945},&quot;targetSize&quot;:{&quot;x&quot;:211.36459901032214,&quot;y&quot;:2}},&quot;parent&quot;:{&quot;type&quot;:&quot;CHILD&quot;,&quot;parentId&quot;:&quot;ff672fa2-8f0f-446e-bb0e-5a104246eb3b&quot;,&quot;order&quot;:&quot;5&quot;}},&quot;0d9852b7-f160-4ea6-b17a-4cb15d420953&quot;:{&quot;id&quot;:&quot;0d9852b7-f160-4ea6-b17a-4cb15d420953&quot;,&quot;type&quot;:&quot;FIGURE_OBJECT&quot;,&quot;document&quot;:{&quot;type&quot;:&quot;FIGURE&quot;,&quot;canvasType&quot;:&quot;FIGURE&quot;,&quot;units&quot;:&quot;in&quot;,&quot;aspectRatio&quot;:0,&quot;title&quot;:&quot;&quot;},&quot;parent&quot;:{&quot;type&quot;:&quot;DOCUMENT&quot;,&quot;parentId&quot;:&quot;ab0ff286-6db0-4b37-9f35-a87d1b700fb7&quot;,&quot;order&quot;:&quot;62&quot;}},&quot;ab0ff286-6db0-4b37-9f35-a87d1b700fb7&quot;:{&quot;id&quot;:&quot;ab0ff286-6db0-4b37-9f35-a87d1b700fb7&quot;,&quot;type&quot;:&quot;FIGURE_OBJECT&quot;,&quot;document&quot;:{&quot;type&quot;:&quot;DOCUMENT_GROUP&quot;,&quot;canvasType&quot;:&quot;SLIDE&quot;,&quot;units&quot;:&quot;in&quot;}}}}"/>
</p:tagLst>
</file>

<file path=ppt/tags/tag97.xml><?xml version="1.0" encoding="utf-8"?>
<p:tagLst xmlns:a="http://schemas.openxmlformats.org/drawingml/2006/main" xmlns:r="http://schemas.openxmlformats.org/officeDocument/2006/relationships" xmlns:p="http://schemas.openxmlformats.org/presentationml/2006/main">
  <p:tag name="ID" val="698e5532bf0b374f3f606880"/>
  <p:tag name="FIGURESLIDEID" val="0d9852b7-f160-4ea6-b17a-4cb15d420953"/>
  <p:tag name="SELECTIONIDS" val="c0456e27-2ddc-4fc5-a861-6fabf4a9dbe8"/>
  <p:tag name="TRANSPARENTBACKGROUND" val="true"/>
  <p:tag name="VERSION" val="1770945624447"/>
  <p:tag name="TITLE" val="Copy of PDI-RMIT Targeted RNA-LNP therapeutics"/>
  <p:tag name="CREATORNAME" val="Michael Moso"/>
  <p:tag name="DATEINSERTED" val="1770945624802"/>
  <p:tag name="DPI" val="300"/>
  <p:tag name="BIOJSON" val="{&quot;id&quot;:&quot;ab0ff286-6db0-4b37-9f35-a87d1b700fb7&quot;,&quot;objects&quot;:{&quot;c0456e27-2ddc-4fc5-a861-6fabf4a9dbe8&quot;:{&quot;id&quot;:&quot;c0456e27-2ddc-4fc5-a861-6fabf4a9dbe8&quot;,&quot;name&quot;:&quot;Cas9&quot;,&quot;displayName&quot;:&quot;&quot;,&quot;type&quot;:&quot;FIGURE_OBJECT&quot;,&quot;relativeTransform&quot;:{&quot;translate&quot;:{&quot;x&quot;:-62.15947171577551,&quot;y&quot;:-104.55323884411372},&quot;rotate&quot;:0,&quot;skewX&quot;:0,&quot;scale&quot;:{&quot;x&quot;:1.8602549754879714,&quot;y&quot;:1.860254975487971}},&quot;image&quot;:{&quot;url&quot;:&quot;https://icons.biorender.com/biorender/5aa6dc6487dd8000142cc8ba/cas9.png&quot;,&quot;isPremium&quot;:false,&quot;size&quot;:{&quot;x&quot;:100,&quot;y&quot;:85.0609756097561}},&quot;source&quot;:{&quot;id&quot;:&quot;5aa6dc22eebd7a0014d025b7&quot;,&quot;type&quot;:&quot;ASSETS&quot;},&quot;isPremium&quot;:false,&quot;parent&quot;:{&quot;type&quot;:&quot;CHILD&quot;,&quot;parentId&quot;:&quot;0d9852b7-f160-4ea6-b17a-4cb15d420953&quot;,&quot;order&quot;:&quot;05&quot;}},&quot;0d9852b7-f160-4ea6-b17a-4cb15d420953&quot;:{&quot;id&quot;:&quot;0d9852b7-f160-4ea6-b17a-4cb15d420953&quot;,&quot;type&quot;:&quot;FIGURE_OBJECT&quot;,&quot;document&quot;:{&quot;type&quot;:&quot;FIGURE&quot;,&quot;canvasType&quot;:&quot;FIGURE&quot;,&quot;units&quot;:&quot;in&quot;,&quot;aspectRatio&quot;:0},&quot;parent&quot;:{&quot;type&quot;:&quot;DOCUMENT&quot;,&quot;parentId&quot;:&quot;ab0ff286-6db0-4b37-9f35-a87d1b700fb7&quot;,&quot;order&quot;:&quot;62&quot;}},&quot;ab0ff286-6db0-4b37-9f35-a87d1b700fb7&quot;:{&quot;id&quot;:&quot;ab0ff286-6db0-4b37-9f35-a87d1b700fb7&quot;,&quot;type&quot;:&quot;FIGURE_OBJECT&quot;,&quot;document&quot;:{&quot;type&quot;:&quot;DOCUMENT_GROUP&quot;,&quot;canvasType&quot;:&quot;SLIDE&quot;,&quot;units&quot;:&quot;in&quot;}}}}"/>
</p:tagLst>
</file>

<file path=ppt/tags/tag98.xml><?xml version="1.0" encoding="utf-8"?>
<p:tagLst xmlns:a="http://schemas.openxmlformats.org/drawingml/2006/main" xmlns:r="http://schemas.openxmlformats.org/officeDocument/2006/relationships" xmlns:p="http://schemas.openxmlformats.org/presentationml/2006/main">
  <p:tag name="ID" val="698e5532bf0b374f3f606880"/>
  <p:tag name="FIGURESLIDEID" val="0d9852b7-f160-4ea6-b17a-4cb15d420953"/>
  <p:tag name="SELECTIONIDS" val="01a86739-1381-4966-b491-d6e366e14cb5"/>
  <p:tag name="TRANSPARENTBACKGROUND" val="true"/>
  <p:tag name="VERSION" val="1770945624447"/>
  <p:tag name="TITLE" val="Copy of PDI-RMIT Targeted RNA-LNP therapeutics"/>
  <p:tag name="CREATORNAME" val="Michael Moso"/>
  <p:tag name="DATEINSERTED" val="1770945624802"/>
  <p:tag name="DPI" val="300"/>
  <p:tag name="BIOJSON" val="{&quot;id&quot;:&quot;ab0ff286-6db0-4b37-9f35-a87d1b700fb7&quot;,&quot;objects&quot;:{&quot;01a86739-1381-4966-b491-d6e366e14cb5&quot;:{&quot;relativeTransform&quot;:{&quot;translate&quot;:{&quot;x&quot;:-245.62034330639077,&quot;y&quot;:-101.22297070222135},&quot;rotate&quot;:3.0680454228860254,&quot;skewX&quot;:0,&quot;scale&quot;:{&quot;x&quot;:0.9999999999999999,&quot;y&quot;:1}},&quot;type&quot;:&quot;FIGURE_OBJECT&quot;,&quot;id&quot;:&quot;01a86739-1381-4966-b491-d6e366e14cb5&quot;,&quot;name&quot;:&quot;RNA brush (wavy)&quot;,&quot;displayName&quot;:&quot;RNA brush (wavy)&quot;,&quot;opacity&quot;:1,&quot;source&quot;:{&quot;id&quot;:&quot;63a09e844c21bcc308ed4855&quot;,&quot;type&quot;:&quot;ASSETS&quot;},&quot;path&quot;:{&quot;type&quot;:&quot;POLY_LINE&quot;,&quot;points&quot;:[{&quot;x&quot;:31.002031412893867,&quot;y&quot;:11.522405436768205},{&quot;x&quot;:-11.420841944969968,&quot;y&quot;:-10.511455494489777},{&quot;x&quot;:-46.17534791196775,&quot;y&quot;:3.162715854808283},{&quot;x&quot;:-95.08800488694854,&quot;y&quot;:-25.332407637174626},{&quot;x&quot;:-248.80995254593836,&quot;y&quot;:-40.389255723290994},{&quot;x&quot;:-297.85370737577244,&quot;y&quot;:-18.39227030203766},{&quot;x&quot;:-332.0229593922692,&quot;y&quot;:-9.960568407166972}],&quot;closed&quot;:false},&quot;pathStyles&quot;:[{&quot;type&quot;:&quot;FILL&quot;,&quot;fillStyle&quot;:&quot;rgba(0,0,0,0)&quot;},{&quot;type&quot;:&quot;STROKE&quot;,&quot;strokeStyle&quot;:&quot;rgba(0,0,0,0)&quot;,&quot;lineWidth&quot;:8.564323961205188,&quot;lineJoin&quot;:&quot;round&quot;}],&quot;pathSmoothing&quot;:{&quot;type&quot;:&quot;CATMULL_SMOOTHING&quot;,&quot;smoothing&quot;:0.2},&quot;pathPattern&quot;:{&quot;type&quot;:&quot;ROW&quot;,&quot;patternId&quot;:&quot;d84b546a-af6a-43c3-90d4-8aa847a4bf3b&quot;,&quot;patternTransform&quot;:{&quot;translate&quot;:{&quot;x&quot;:-0.0028970903359143985,&quot;y&quot;:0.5},&quot;rotate&quot;:3.141592653589793,&quot;skewX&quot;:0,&quot;scale&quot;:{&quot;x&quot;:-0.012596044938758228,&quot;y&quot;:0.012596044938758228}},&quot;xUnits&quot;:&quot;STROKE_WIDTH&quot;,&quot;yUnits&quot;:&quot;STROKE_WIDTH&quot;,&quot;bending&quot;:true,&quot;repeat&quot;:{&quot;distance&quot;:0.6235042244685323,&quot;align&quot;:&quot;CENTER&quot;},&quot;isPremium&quot;:true},&quot;isLocked&quot;:false,&quot;parent&quot;:{&quot;type&quot;:&quot;CHILD&quot;,&quot;parentId&quot;:&quot;0d9852b7-f160-4ea6-b17a-4cb15d420953&quot;,&quot;order&quot;:&quot;1&quot;},&quot;isPremium&quot;:true,&quot;connectorInfo&quot;:{&quot;connectedObjects&quot;:[],&quot;type&quot;:&quot;CUBIC&quot;,&quot;offset&quot;:{&quot;x&quot;:0,&quot;y&quot;:0},&quot;bending&quot;:0.1,&quot;firstElementIsHead&quot;:true,&quot;customized&quot;:true}},&quot;0d9852b7-f160-4ea6-b17a-4cb15d420953&quot;:{&quot;id&quot;:&quot;0d9852b7-f160-4ea6-b17a-4cb15d420953&quot;,&quot;type&quot;:&quot;FIGURE_OBJECT&quot;,&quot;document&quot;:{&quot;type&quot;:&quot;FIGURE&quot;,&quot;canvasType&quot;:&quot;FIGURE&quot;,&quot;units&quot;:&quot;in&quot;,&quot;aspectRatio&quot;:0},&quot;parent&quot;:{&quot;type&quot;:&quot;DOCUMENT&quot;,&quot;parentId&quot;:&quot;ab0ff286-6db0-4b37-9f35-a87d1b700fb7&quot;,&quot;order&quot;:&quot;62&quot;}},&quot;ab0ff286-6db0-4b37-9f35-a87d1b700fb7&quot;:{&quot;id&quot;:&quot;ab0ff286-6db0-4b37-9f35-a87d1b700fb7&quot;,&quot;type&quot;:&quot;FIGURE_OBJECT&quot;,&quot;document&quot;:{&quot;type&quot;:&quot;DOCUMENT_GROUP&quot;,&quot;canvasType&quot;:&quot;SLIDE&quot;,&quot;units&quot;:&quot;in&quot;}}}}"/>
</p:tagLst>
</file>

<file path=ppt/tags/tag99.xml><?xml version="1.0" encoding="utf-8"?>
<p:tagLst xmlns:a="http://schemas.openxmlformats.org/drawingml/2006/main" xmlns:r="http://schemas.openxmlformats.org/officeDocument/2006/relationships" xmlns:p="http://schemas.openxmlformats.org/presentationml/2006/main">
  <p:tag name="ID" val="698e5532bf0b374f3f606880"/>
  <p:tag name="FIGURESLIDEID" val="0d9852b7-f160-4ea6-b17a-4cb15d420953"/>
  <p:tag name="SELECTIONIDS" val="478af351-5cf1-4ace-be61-381e22ac0828"/>
  <p:tag name="TRANSPARENTBACKGROUND" val="true"/>
  <p:tag name="VERSION" val="1770945624447"/>
  <p:tag name="TITLE" val="Copy of PDI-RMIT Targeted RNA-LNP therapeutics"/>
  <p:tag name="CREATORNAME" val="Michael Moso"/>
  <p:tag name="DATEINSERTED" val="1770945624802"/>
  <p:tag name="DPI" val="300"/>
  <p:tag name="BIOJSON" val="{&quot;id&quot;:&quot;ab0ff286-6db0-4b37-9f35-a87d1b700fb7&quot;,&quot;objects&quot;:{&quot;478af351-5cf1-4ace-be61-381e22ac0828&quot;:{&quot;id&quot;:&quot;478af351-5cf1-4ace-be61-381e22ac0828&quot;,&quot;name&quot;:&quot;Single guided RNA (sgRNA)&quot;,&quot;displayName&quot;:&quot;&quot;,&quot;type&quot;:&quot;FIGURE_OBJECT&quot;,&quot;relativeTransform&quot;:{&quot;translate&quot;:{&quot;x&quot;:-32.58728511340876,&quot;y&quot;:-107.44372013809567},&quot;rotate&quot;:0,&quot;skewX&quot;:0,&quot;scale&quot;:{&quot;x&quot;:0.8575173379688361,&quot;y&quot;:0.857517337968836}},&quot;image&quot;:{&quot;url&quot;:&quot;https://icons.biorender.com/biorender/5cbf847437bbd33300faea0d/single-guided-rna-sgrna.png&quot;,&quot;isPremium&quot;:false,&quot;size&quot;:{&quot;x&quot;:200,&quot;y&quot;:109.97150997150997}},&quot;source&quot;:{&quot;id&quot;:&quot;5cbf83e837bbd33300fae9f2&quot;,&quot;type&quot;:&quot;ASSETS&quot;},&quot;isPremium&quot;:false,&quot;parent&quot;:{&quot;type&quot;:&quot;CHILD&quot;,&quot;parentId&quot;:&quot;0d9852b7-f160-4ea6-b17a-4cb15d420953&quot;,&quot;order&quot;:&quot;15&quot;}},&quot;0d9852b7-f160-4ea6-b17a-4cb15d420953&quot;:{&quot;id&quot;:&quot;0d9852b7-f160-4ea6-b17a-4cb15d420953&quot;,&quot;type&quot;:&quot;FIGURE_OBJECT&quot;,&quot;document&quot;:{&quot;type&quot;:&quot;FIGURE&quot;,&quot;canvasType&quot;:&quot;FIGURE&quot;,&quot;units&quot;:&quot;in&quot;,&quot;aspectRatio&quot;:0},&quot;parent&quot;:{&quot;type&quot;:&quot;DOCUMENT&quot;,&quot;parentId&quot;:&quot;ab0ff286-6db0-4b37-9f35-a87d1b700fb7&quot;,&quot;order&quot;:&quot;62&quot;}},&quot;ab0ff286-6db0-4b37-9f35-a87d1b700fb7&quot;:{&quot;id&quot;:&quot;ab0ff286-6db0-4b37-9f35-a87d1b700fb7&quot;,&quot;type&quot;:&quot;FIGURE_OBJECT&quot;,&quot;document&quot;:{&quot;type&quot;:&quot;DOCUMENT_GROUP&quot;,&quot;canvasType&quot;:&quot;SLIDE&quot;,&quot;units&quot;:&quot;in&quot;}}}}"/>
</p:tagLst>
</file>

<file path=ppt/tags/tag100.xml><?xml version="1.0" encoding="utf-8"?>
<p:tagLst xmlns:a="http://schemas.openxmlformats.org/drawingml/2006/main" xmlns:r="http://schemas.openxmlformats.org/officeDocument/2006/relationships" xmlns:p="http://schemas.openxmlformats.org/presentationml/2006/main">
  <p:tag name="ID" val="698e5532bf0b374f3f606880"/>
  <p:tag name="FIGURESLIDEID" val="0d9852b7-f160-4ea6-b17a-4cb15d420953"/>
  <p:tag name="SELECTIONIDS" val="41d1e3f3-ab10-428b-9a9c-27faeb59905a"/>
  <p:tag name="TRANSPARENTBACKGROUND" val="true"/>
  <p:tag name="VERSION" val="1770945624447"/>
  <p:tag name="TITLE" val="Copy of PDI-RMIT Targeted RNA-LNP therapeutics"/>
  <p:tag name="CREATORNAME" val="Michael Moso"/>
  <p:tag name="DATEINSERTED" val="1770945624802"/>
  <p:tag name="DPI" val="300"/>
  <p:tag name="BIOJSON" val="{&quot;id&quot;:&quot;ab0ff286-6db0-4b37-9f35-a87d1b700fb7&quot;,&quot;objects&quot;:{&quot;41d1e3f3-ab10-428b-9a9c-27faeb59905a&quot;:{&quot;type&quot;:&quot;FIGURE_OBJECT&quot;,&quot;id&quot;:&quot;41d1e3f3-ab10-428b-9a9c-27faeb59905a&quot;,&quot;parent&quot;:{&quot;type&quot;:&quot;CHILD&quot;,&quot;parentId&quot;:&quot;0d9852b7-f160-4ea6-b17a-4cb15d420953&quot;,&quot;order&quot;:&quot;5&quot;},&quot;relativeTransform&quot;:{&quot;translate&quot;:{&quot;x&quot;:-82.1639920051198,&quot;y&quot;:-108.0519850758227},&quot;rotate&quot;:0,&quot;skewX&quot;:0,&quot;scale&quot;:{&quot;x&quot;:1,&quot;y&quot;:1}}},&quot;afcb55e0-88d5-4c69-91ec-8253a9ad7cc9&quot;:{&quot;relativeTransform&quot;:{&quot;translate&quot;:{&quot;x&quot;:-36.843230110805514,&quot;y&quot;:188.77168498097683},&quot;rotate&quot;:0},&quot;type&quot;:&quot;FIGURE_OBJECT&quot;,&quot;id&quot;:&quot;afcb55e0-88d5-4c69-91ec-8253a9ad7cc9&quot;,&quot;name&quot;:&quot;RNA brush (wavy)&quot;,&quot;displayName&quot;:&quot;RNA brush (wavy)&quot;,&quot;opacity&quot;:1,&quot;source&quot;:{&quot;id&quot;:&quot;63a09e844c21bcc308ed4855&quot;,&quot;type&quot;:&quot;ASSETS&quot;},&quot;path&quot;:{&quot;type&quot;:&quot;POLY_LINE&quot;,&quot;points&quot;:[{&quot;x&quot;:-43.73462913238202,&quot;y&quot;:-10.77062647904528},{&quot;x&quot;:-12.736388156120192,&quot;y&quot;:4.195728489451752},{&quot;x&quot;:13.399334377951101,&quot;y&quot;:4.195728489451748},{&quot;x&quot;:35.00425540075859,&quot;y&quot;:-0.0012939976754368274}],&quot;closed&quot;:false},&quot;pathStyles&quot;:[{&quot;type&quot;:&quot;FILL&quot;,&quot;fillStyle&quot;:&quot;rgba(0,0,0,0)&quot;},{&quot;type&quot;:&quot;STROKE&quot;,&quot;strokeStyle&quot;:&quot;rgba(0,0,0,0)&quot;,&quot;lineWidth&quot;:8.563344033728155,&quot;lineJoin&quot;:&quot;round&quot;}],&quot;pathSmoothing&quot;:{&quot;type&quot;:&quot;CATMULL_SMOOTHING&quot;,&quot;smoothing&quot;:0.2},&quot;pathPattern&quot;:{&quot;type&quot;:&quot;ROW&quot;,&quot;patternId&quot;:&quot;5986dbab-6c4f-4dfa-a32c-2ff115c6669f&quot;,&quot;patternTransform&quot;:{&quot;translate&quot;:{&quot;x&quot;:-0.0028970903359143985,&quot;y&quot;:-0.5},&quot;rotate&quot;:0,&quot;skewX&quot;:0,&quot;scale&quot;:{&quot;x&quot;:0.012596044938758228,&quot;y&quot;:0.012596044938758228}},&quot;xUnits&quot;:&quot;STROKE_WIDTH&quot;,&quot;yUnits&quot;:&quot;STROKE_WIDTH&quot;,&quot;bending&quot;:true,&quot;repeat&quot;:{&quot;distance&quot;:0.6235042244685323,&quot;align&quot;:&quot;CENTER&quot;},&quot;isPremium&quot;:true},&quot;isLocked&quot;:false,&quot;parent&quot;:{&quot;type&quot;:&quot;CHILD&quot;,&quot;parentId&quot;:&quot;41d1e3f3-ab10-428b-9a9c-27faeb59905a&quot;,&quot;order&quot;:&quot;1&quot;},&quot;isPremium&quot;:true,&quot;connectorInfo&quot;:{&quot;connectedObjects&quot;:[],&quot;type&quot;:&quot;CUBIC&quot;,&quot;offset&quot;:{&quot;x&quot;:0,&quot;y&quot;:0},&quot;bending&quot;:0.1,&quot;firstElementIsHead&quot;:true,&quot;customized&quot;:true}},&quot;2051d718-6d7d-4bff-8df9-8bab1dbece39&quot;:{&quot;relativeTransform&quot;:{&quot;translate&quot;:{&quot;x&quot;:-7.809428047305557,&quot;y&quot;:163.353906219677},&quot;rotate&quot;:2.2517074905634744},&quot;type&quot;:&quot;FIGURE_OBJECT&quot;,&quot;id&quot;:&quot;2051d718-6d7d-4bff-8df9-8bab1dbece39&quot;,&quot;name&quot;:&quot;RNA brush (wavy)&quot;,&quot;displayName&quot;:&quot;RNA brush (wavy)&quot;,&quot;opacity&quot;:1,&quot;source&quot;:{&quot;id&quot;:&quot;63a09e844c21bcc308ed4855&quot;,&quot;type&quot;:&quot;ASSETS&quot;},&quot;path&quot;:{&quot;type&quot;:&quot;POLY_LINE&quot;,&quot;points&quot;:[{&quot;x&quot;:-21.064940957958324,&quot;y&quot;:1.3608252773431724},{&quot;x&quot;:-12.73638815612019,&quot;y&quot;:4.195728489451753},{&quot;x&quot;:13.3993343779511,&quot;y&quot;:4.195728489451748},{&quot;x&quot;:34.039909263096376,&quot;y&quot;:29.672588726160626}],&quot;closed&quot;:false},&quot;pathStyles&quot;:[{&quot;type&quot;:&quot;FILL&quot;,&quot;fillStyle&quot;:&quot;rgba(0,0,0,0)&quot;},{&quot;type&quot;:&quot;STROKE&quot;,&quot;strokeStyle&quot;:&quot;rgba(0,0,0,0)&quot;,&quot;lineWidth&quot;:8.563344033728153,&quot;lineJoin&quot;:&quot;round&quot;}],&quot;pathSmoothing&quot;:{&quot;type&quot;:&quot;CATMULL_SMOOTHING&quot;,&quot;smoothing&quot;:0.2},&quot;pathPattern&quot;:{&quot;type&quot;:&quot;ROW&quot;,&quot;patternId&quot;:&quot;6cd56ef5-cc5e-4756-ba01-11de2a7c2ded&quot;,&quot;patternTransform&quot;:{&quot;translate&quot;:{&quot;x&quot;:-0.0028970903359143985,&quot;y&quot;:-0.5},&quot;rotate&quot;:0,&quot;skewX&quot;:0,&quot;scale&quot;:{&quot;x&quot;:0.012596044938758228,&quot;y&quot;:0.012596044938758228}},&quot;xUnits&quot;:&quot;STROKE_WIDTH&quot;,&quot;yUnits&quot;:&quot;STROKE_WIDTH&quot;,&quot;bending&quot;:true,&quot;repeat&quot;:{&quot;distance&quot;:0.6235042244685323,&quot;align&quot;:&quot;CENTER&quot;},&quot;isPremium&quot;:true},&quot;isLocked&quot;:false,&quot;parent&quot;:{&quot;type&quot;:&quot;CHILD&quot;,&quot;parentId&quot;:&quot;41d1e3f3-ab10-428b-9a9c-27faeb59905a&quot;,&quot;order&quot;:&quot;2&quot;},&quot;isPremium&quot;:true,&quot;connectorInfo&quot;:{&quot;connectedObjects&quot;:[],&quot;type&quot;:&quot;CUBIC&quot;,&quot;offset&quot;:{&quot;x&quot;:0,&quot;y&quot;:0},&quot;bending&quot;:0.1,&quot;firstElementIsHead&quot;:true,&quot;customized&quot;:true}},&quot;d0bf7572-9868-4895-b9c6-01c4c6527fe8&quot;:{&quot;relativeTransform&quot;:{&quot;translate&quot;:{&quot;x&quot;:2.8209300635293357,&quot;y&quot;:213.92783493197427},&quot;rotate&quot;:2.2517074905634744},&quot;type&quot;:&quot;FIGURE_OBJECT&quot;,&quot;id&quot;:&quot;d0bf7572-9868-4895-b9c6-01c4c6527fe8&quot;,&quot;name&quot;:&quot;RNA brush (wavy)&quot;,&quot;displayName&quot;:&quot;RNA brush (wavy)&quot;,&quot;opacity&quot;:1,&quot;source&quot;:{&quot;id&quot;:&quot;63a09e844c21bcc308ed4855&quot;,&quot;type&quot;:&quot;ASSETS&quot;},&quot;path&quot;:{&quot;type&quot;:&quot;POLY_LINE&quot;,&quot;points&quot;:[{&quot;x&quot;:-21.064940957958324,&quot;y&quot;:1.3608252773431724},{&quot;x&quot;:-12.73638815612019,&quot;y&quot;:4.195728489451753},{&quot;x&quot;:18.124988384114314,&quot;y&quot;:15.188550198848358},{&quot;x&quot;:34.039909263096376,&quot;y&quot;:29.672588726160626}],&quot;closed&quot;:false},&quot;pathStyles&quot;:[{&quot;type&quot;:&quot;FILL&quot;,&quot;fillStyle&quot;:&quot;rgba(0,0,0,0)&quot;},{&quot;type&quot;:&quot;STROKE&quot;,&quot;strokeStyle&quot;:&quot;rgba(0,0,0,0)&quot;,&quot;lineWidth&quot;:8.563344033728153,&quot;lineJoin&quot;:&quot;round&quot;}],&quot;pathSmoothing&quot;:{&quot;type&quot;:&quot;CATMULL_SMOOTHING&quot;,&quot;smoothing&quot;:0.2},&quot;pathPattern&quot;:{&quot;type&quot;:&quot;ROW&quot;,&quot;patternId&quot;:&quot;794a4fc2-caf6-498d-9865-714ced08df9f&quot;,&quot;patternTransform&quot;:{&quot;translate&quot;:{&quot;x&quot;:-0.0028970903359143985,&quot;y&quot;:-0.5},&quot;rotate&quot;:0,&quot;skewX&quot;:0,&quot;scale&quot;:{&quot;x&quot;:0.012596044938758228,&quot;y&quot;:0.012596044938758228}},&quot;xUnits&quot;:&quot;STROKE_WIDTH&quot;,&quot;yUnits&quot;:&quot;STROKE_WIDTH&quot;,&quot;bending&quot;:true,&quot;repeat&quot;:{&quot;distance&quot;:0.6235042244685323,&quot;align&quot;:&quot;CENTER&quot;},&quot;isPremium&quot;:true},&quot;isLocked&quot;:false,&quot;parent&quot;:{&quot;type&quot;:&quot;CHILD&quot;,&quot;parentId&quot;:&quot;41d1e3f3-ab10-428b-9a9c-27faeb59905a&quot;,&quot;order&quot;:&quot;3&quot;},&quot;isPremium&quot;:true,&quot;connectorInfo&quot;:{&quot;connectedObjects&quot;:[],&quot;type&quot;:&quot;CUBIC&quot;,&quot;offset&quot;:{&quot;x&quot;:0,&quot;y&quot;:0},&quot;bending&quot;:0.1,&quot;firstElementIsHead&quot;:true,&quot;customized&quot;:true}},&quot;585f7c24-56fb-4180-809e-091fd4046653&quot;:{&quot;relativeTransform&quot;:{&quot;translate&quot;:{&quot;x&quot;:24.41001866420411,&quot;y&quot;:207.94471035340578},&quot;rotate&quot;:-2.9002098797339224},&quot;type&quot;:&quot;FIGURE_OBJECT&quot;,&quot;id&quot;:&quot;585f7c24-56fb-4180-809e-091fd4046653&quot;,&quot;name&quot;:&quot;RNA brush (wavy)&quot;,&quot;displayName&quot;:&quot;RNA brush (wavy)&quot;,&quot;opacity&quot;:1,&quot;source&quot;:{&quot;id&quot;:&quot;63a09e844c21bcc308ed4855&quot;,&quot;type&quot;:&quot;ASSETS&quot;},&quot;path&quot;:{&quot;type&quot;:&quot;POLY_LINE&quot;,&quot;points&quot;:[{&quot;x&quot;:-21.064940957958314,&quot;y&quot;:1.3608252773431717},{&quot;x&quot;:-12.736388156120185,&quot;y&quot;:4.195728489451751},{&quot;x&quot;:1.3142551736589712,&quot;y&quot;:29.666606592720186},{&quot;x&quot;:34.03990926309636,&quot;y&quot;:29.67258872616061}],&quot;closed&quot;:false},&quot;pathStyles&quot;:[{&quot;type&quot;:&quot;FILL&quot;,&quot;fillStyle&quot;:&quot;rgba(0,0,0,0)&quot;},{&quot;type&quot;:&quot;STROKE&quot;,&quot;strokeStyle&quot;:&quot;rgba(0,0,0,0)&quot;,&quot;lineWidth&quot;:8.56334403372815,&quot;lineJoin&quot;:&quot;round&quot;}],&quot;pathSmoothing&quot;:{&quot;type&quot;:&quot;CATMULL_SMOOTHING&quot;,&quot;smoothing&quot;:0.2},&quot;pathPattern&quot;:{&quot;type&quot;:&quot;ROW&quot;,&quot;patternId&quot;:&quot;ad2888b7-a8cb-41ee-94d6-cbc10ad10a73&quot;,&quot;patternTransform&quot;:{&quot;translate&quot;:{&quot;x&quot;:-0.0028970903359143985,&quot;y&quot;:-0.5},&quot;rotate&quot;:0,&quot;skewX&quot;:0,&quot;scale&quot;:{&quot;x&quot;:0.012596044938758228,&quot;y&quot;:0.012596044938758228}},&quot;xUnits&quot;:&quot;STROKE_WIDTH&quot;,&quot;yUnits&quot;:&quot;STROKE_WIDTH&quot;,&quot;bending&quot;:true,&quot;repeat&quot;:{&quot;distance&quot;:0.6235042244685323,&quot;align&quot;:&quot;CENTER&quot;},&quot;isPremium&quot;:true},&quot;isLocked&quot;:false,&quot;parent&quot;:{&quot;type&quot;:&quot;CHILD&quot;,&quot;parentId&quot;:&quot;41d1e3f3-ab10-428b-9a9c-27faeb59905a&quot;,&quot;order&quot;:&quot;5&quot;},&quot;isPremium&quot;:true,&quot;connectorInfo&quot;:{&quot;connectedObjects&quot;:[],&quot;type&quot;:&quot;CUBIC&quot;,&quot;offset&quot;:{&quot;x&quot;:0,&quot;y&quot;:0},&quot;bending&quot;:0.1,&quot;firstElementIsHead&quot;:true,&quot;customized&quot;:true}},&quot;c9e73579-4280-4a48-b45f-58a5272597e4&quot;:{&quot;relativeTransform&quot;:{&quot;translate&quot;:{&quot;x&quot;:43.88437090391608,&quot;y&quot;:175.68304992564825},&quot;rotate&quot;:-2.9002098797339224},&quot;type&quot;:&quot;FIGURE_OBJECT&quot;,&quot;id&quot;:&quot;c9e73579-4280-4a48-b45f-58a5272597e4&quot;,&quot;name&quot;:&quot;RNA brush (wavy)&quot;,&quot;displayName&quot;:&quot;RNA brush (wavy)&quot;,&quot;opacity&quot;:1,&quot;source&quot;:{&quot;id&quot;:&quot;63a09e844c21bcc308ed4855&quot;,&quot;type&quot;:&quot;ASSETS&quot;},&quot;path&quot;:{&quot;type&quot;:&quot;POLY_LINE&quot;,&quot;points&quot;:[{&quot;x&quot;:-21.0649409579583,&quot;y&quot;:1.360825277343172},{&quot;x&quot;:-12.736388156120178,&quot;y&quot;:4.195728489451751},{&quot;x&quot;:1.314255173658966,&quot;y&quot;:29.666606592720193},{&quot;x&quot;:26.9636755154225,&quot;y&quot;:5.86988258401627}],&quot;closed&quot;:false},&quot;pathStyles&quot;:[{&quot;type&quot;:&quot;FILL&quot;,&quot;fillStyle&quot;:&quot;rgba(0,0,0,0)&quot;},{&quot;type&quot;:&quot;STROKE&quot;,&quot;strokeStyle&quot;:&quot;rgba(0,0,0,0)&quot;,&quot;lineWidth&quot;:8.563344033728143,&quot;lineJoin&quot;:&quot;round&quot;}],&quot;pathSmoothing&quot;:{&quot;type&quot;:&quot;CATMULL_SMOOTHING&quot;,&quot;smoothing&quot;:0.2},&quot;pathPattern&quot;:{&quot;type&quot;:&quot;ROW&quot;,&quot;patternId&quot;:&quot;7ebd05a3-3987-4e17-80ed-481672eeed2c&quot;,&quot;patternTransform&quot;:{&quot;translate&quot;:{&quot;x&quot;:-0.0028970903359143985,&quot;y&quot;:-0.5},&quot;rotate&quot;:0,&quot;skewX&quot;:0,&quot;scale&quot;:{&quot;x&quot;:0.012596044938758228,&quot;y&quot;:0.012596044938758228}},&quot;xUnits&quot;:&quot;STROKE_WIDTH&quot;,&quot;yUnits&quot;:&quot;STROKE_WIDTH&quot;,&quot;bending&quot;:true,&quot;repeat&quot;:{&quot;distance&quot;:0.6235042244685323,&quot;align&quot;:&quot;CENTER&quot;},&quot;isPremium&quot;:true},&quot;isLocked&quot;:false,&quot;parent&quot;:{&quot;type&quot;:&quot;CHILD&quot;,&quot;parentId&quot;:&quot;41d1e3f3-ab10-428b-9a9c-27faeb59905a&quot;,&quot;order&quot;:&quot;6&quot;},&quot;isPremium&quot;:true,&quot;connectorInfo&quot;:{&quot;connectedObjects&quot;:[],&quot;type&quot;:&quot;CUBIC&quot;,&quot;offset&quot;:{&quot;x&quot;:0,&quot;y&quot;:0},&quot;bending&quot;:0.1,&quot;firstElementIsHead&quot;:true,&quot;customized&quot;:true}},&quot;4421e505-e93d-48ce-9312-557e9ab361f0&quot;:{&quot;relativeTransform&quot;:{&quot;translate&quot;:{&quot;x&quot;:16.215404271583886,&quot;y&quot;:220.92252487338953},&quot;rotate&quot;:2.2204460492503146e-16},&quot;type&quot;:&quot;FIGURE_OBJECT&quot;,&quot;id&quot;:&quot;4421e505-e93d-48ce-9312-557e9ab361f0&quot;,&quot;name&quot;:&quot;RNA brush (wavy)&quot;,&quot;displayName&quot;:&quot;RNA brush (wavy)&quot;,&quot;opacity&quot;:1,&quot;source&quot;:{&quot;id&quot;:&quot;63a09e844c21bcc308ed4855&quot;,&quot;type&quot;:&quot;ASSETS&quot;},&quot;path&quot;:{&quot;type&quot;:&quot;POLY_LINE&quot;,&quot;points&quot;:[{&quot;x&quot;:-21.064940957958306,&quot;y&quot;:1.3608252773431724},{&quot;x&quot;:-12.736388156120181,&quot;y&quot;:4.195728489451753},{&quot;x&quot;:6.381781949067345,&quot;y&quot;:-5.336498089681125},{&quot;x&quot;:26.963675515422505,&quot;y&quot;:5.8698825840162705}],&quot;closed&quot;:false},&quot;pathStyles&quot;:[{&quot;type&quot;:&quot;FILL&quot;,&quot;fillStyle&quot;:&quot;rgba(0,0,0,0)&quot;},{&quot;type&quot;:&quot;STROKE&quot;,&quot;strokeStyle&quot;:&quot;rgba(0,0,0,0)&quot;,&quot;lineWidth&quot;:8.563344033728146,&quot;lineJoin&quot;:&quot;round&quot;}],&quot;pathSmoothing&quot;:{&quot;type&quot;:&quot;CATMULL_SMOOTHING&quot;,&quot;smoothing&quot;:0.2},&quot;pathPattern&quot;:{&quot;type&quot;:&quot;ROW&quot;,&quot;patternId&quot;:&quot;5b722cda-10a2-43ea-9d9a-1d2c0482c7e8&quot;,&quot;patternTransform&quot;:{&quot;translate&quot;:{&quot;x&quot;:-0.0028970903359143985,&quot;y&quot;:-0.5},&quot;rotate&quot;:0,&quot;skewX&quot;:0,&quot;scale&quot;:{&quot;x&quot;:0.012596044938758228,&quot;y&quot;:0.012596044938758228}},&quot;xUnits&quot;:&quot;STROKE_WIDTH&quot;,&quot;yUnits&quot;:&quot;STROKE_WIDTH&quot;,&quot;bending&quot;:true,&quot;repeat&quot;:{&quot;distance&quot;:0.6235042244685323,&quot;align&quot;:&quot;CENTER&quot;},&quot;isPremium&quot;:true},&quot;isLocked&quot;:false,&quot;parent&quot;:{&quot;type&quot;:&quot;CHILD&quot;,&quot;parentId&quot;:&quot;41d1e3f3-ab10-428b-9a9c-27faeb59905a&quot;,&quot;order&quot;:&quot;7&quot;},&quot;isPremium&quot;:true,&quot;connectorInfo&quot;:{&quot;connectedObjects&quot;:[],&quot;type&quot;:&quot;CUBIC&quot;,&quot;offset&quot;:{&quot;x&quot;:0,&quot;y&quot;:0},&quot;bending&quot;:0.1,&quot;firstElementIsHead&quot;:true,&quot;customized&quot;:true}},&quot;39468a31-754b-4aa3-a588-4c360919c23f&quot;:{&quot;relativeTransform&quot;:{&quot;translate&quot;:{&quot;x&quot;:57.60715878325841,&quot;y&quot;:190.31323683375842},&quot;rotate&quot;:-1.0615043129541029},&quot;type&quot;:&quot;FIGURE_OBJECT&quot;,&quot;id&quot;:&quot;39468a31-754b-4aa3-a588-4c360919c23f&quot;,&quot;name&quot;:&quot;RNA brush (wavy)&quot;,&quot;displayName&quot;:&quot;RNA brush (wavy)&quot;,&quot;opacity&quot;:1,&quot;source&quot;:{&quot;id&quot;:&quot;63a09e844c21bcc308ed4855&quot;,&quot;type&quot;:&quot;ASSETS&quot;},&quot;path&quot;:{&quot;type&quot;:&quot;POLY_LINE&quot;,&quot;points&quot;:[{&quot;x&quot;:-21.064940957958328,&quot;y&quot;:1.3608252773431726},{&quot;x&quot;:-12.736388156120192,&quot;y&quot;:4.195728489451753},{&quot;x&quot;:18.124988384114314,&quot;y&quot;:15.18855019884836},{&quot;x&quot;:34.039909263096376,&quot;y&quot;:29.672588726160633}],&quot;closed&quot;:false},&quot;pathStyles&quot;:[{&quot;type&quot;:&quot;FILL&quot;,&quot;fillStyle&quot;:&quot;rgba(0,0,0,0)&quot;},{&quot;type&quot;:&quot;STROKE&quot;,&quot;strokeStyle&quot;:&quot;rgba(0,0,0,0)&quot;,&quot;lineWidth&quot;:8.563344033728155,&quot;lineJoin&quot;:&quot;round&quot;}],&quot;pathSmoothing&quot;:{&quot;type&quot;:&quot;CATMULL_SMOOTHING&quot;,&quot;smoothing&quot;:0.2},&quot;pathPattern&quot;:{&quot;type&quot;:&quot;ROW&quot;,&quot;patternId&quot;:&quot;7e871d8b-90e1-4d51-9701-9f88f88d0057&quot;,&quot;patternTransform&quot;:{&quot;translate&quot;:{&quot;x&quot;:-0.0028970903359143985,&quot;y&quot;:-0.5},&quot;rotate&quot;:0,&quot;skewX&quot;:0,&quot;scale&quot;:{&quot;x&quot;:0.012596044938758228,&quot;y&quot;:0.012596044938758228}},&quot;xUnits&quot;:&quot;STROKE_WIDTH&quot;,&quot;yUnits&quot;:&quot;STROKE_WIDTH&quot;,&quot;bending&quot;:true,&quot;repeat&quot;:{&quot;distance&quot;:0.6235042244685323,&quot;align&quot;:&quot;CENTER&quot;},&quot;isPremium&quot;:true},&quot;isLocked&quot;:false,&quot;parent&quot;:{&quot;type&quot;:&quot;CHILD&quot;,&quot;parentId&quot;:&quot;41d1e3f3-ab10-428b-9a9c-27faeb59905a&quot;,&quot;order&quot;:&quot;8&quot;},&quot;isPremium&quot;:true,&quot;connectorInfo&quot;:{&quot;connectedObjects&quot;:[],&quot;type&quot;:&quot;CUBIC&quot;,&quot;offset&quot;:{&quot;x&quot;:0,&quot;y&quot;:0},&quot;bending&quot;:0.1,&quot;firstElementIsHead&quot;:true,&quot;customized&quot;:true}},&quot;0d9852b7-f160-4ea6-b17a-4cb15d420953&quot;:{&quot;id&quot;:&quot;0d9852b7-f160-4ea6-b17a-4cb15d420953&quot;,&quot;type&quot;:&quot;FIGURE_OBJECT&quot;,&quot;document&quot;:{&quot;type&quot;:&quot;FIGURE&quot;,&quot;canvasType&quot;:&quot;FIGURE&quot;,&quot;units&quot;:&quot;in&quot;,&quot;aspectRatio&quot;:0},&quot;parent&quot;:{&quot;type&quot;:&quot;DOCUMENT&quot;,&quot;parentId&quot;:&quot;ab0ff286-6db0-4b37-9f35-a87d1b700fb7&quot;,&quot;order&quot;:&quot;62&quot;}},&quot;ab0ff286-6db0-4b37-9f35-a87d1b700fb7&quot;:{&quot;id&quot;:&quot;ab0ff286-6db0-4b37-9f35-a87d1b700fb7&quot;,&quot;type&quot;:&quot;FIGURE_OBJECT&quot;,&quot;document&quot;:{&quot;type&quot;:&quot;DOCUMENT_GROUP&quot;,&quot;canvasType&quot;:&quot;SLIDE&quot;,&quot;units&quot;:&quot;in&quot;}}}}"/>
</p:tagLst>
</file>

<file path=ppt/tags/tag101.xml><?xml version="1.0" encoding="utf-8"?>
<p:tagLst xmlns:a="http://schemas.openxmlformats.org/drawingml/2006/main" xmlns:r="http://schemas.openxmlformats.org/officeDocument/2006/relationships" xmlns:p="http://schemas.openxmlformats.org/presentationml/2006/main">
  <p:tag name="ID" val="698e5532bf0b374f3f606880"/>
  <p:tag name="FIGURESLIDEID" val="0d9852b7-f160-4ea6-b17a-4cb15d420953"/>
  <p:tag name="SELECTIONIDS" val="99acad2f-36df-4b58-9c86-9098bd9822fb"/>
  <p:tag name="TRANSPARENTBACKGROUND" val="true"/>
  <p:tag name="VERSION" val="1770945624447"/>
  <p:tag name="TITLE" val="Copy of PDI-RMIT Targeted RNA-LNP therapeutics"/>
  <p:tag name="CREATORNAME" val="Michael Moso"/>
  <p:tag name="DATEINSERTED" val="1770945624802"/>
  <p:tag name="DPI" val="300"/>
  <p:tag name="BIOJSON" val="{&quot;id&quot;:&quot;ab0ff286-6db0-4b37-9f35-a87d1b700fb7&quot;,&quot;objects&quot;:{&quot;99acad2f-36df-4b58-9c86-9098bd9822fb&quot;:{&quot;type&quot;:&quot;FIGURE_OBJECT&quot;,&quot;id&quot;:&quot;99acad2f-36df-4b58-9c86-9098bd9822fb&quot;,&quot;relativeTransform&quot;:{&quot;translate&quot;:{&quot;x&quot;:-94.40427914908263,&quot;y&quot;:-104.55316273941477},&quot;rotate&quot;:0,&quot;skewX&quot;:0,&quot;scale&quot;:{&quot;x&quot;:1,&quot;y&quot;:1}},&quot;opacity&quot;:1,&quot;path&quot;:{&quot;type&quot;:&quot;POLY_LINE&quot;,&quot;points&quot;:[{&quot;x&quot;:27.346792563789577,&quot;y&quot;:79.11747544425589},{&quot;x&quot;:27.346792563789577,&quot;y&quot;:143.38331398150794}],&quot;closed&quot;:false},&quot;pathStyles&quot;:[{&quot;type&quot;:&quot;FILL&quot;,&quot;fillStyle&quot;:&quot;rgba(0,0,0,0)&quot;},{&quot;type&quot;:&quot;STROKE&quot;,&quot;strokeStyle&quot;:{&quot;units&quot;:&quot;PATH_LENGTH&quot;,&quot;stops&quot;:{&quot;0&quot;:&quot;#23232300&quot;,&quot;1&quot;:&quot;#232323&quot;,&quot;0.45&quot;:&quot;#232323&quot;}},&quot;lineWidth&quot;:2.9528772530097083,&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0d9852b7-f160-4ea6-b17a-4cb15d420953&quot;,&quot;order&quot;:&quot;7&quot;},&quot;connectorInfo&quot;:{&quot;connectedObjects&quot;:[],&quot;type&quot;:&quot;LINE&quot;,&quot;offset&quot;:{&quot;x&quot;:0,&quot;y&quot;:0},&quot;bending&quot;:0.1,&quot;firstElementIsHead&quot;:false,&quot;customized&quot;:false}},&quot;0d9852b7-f160-4ea6-b17a-4cb15d420953&quot;:{&quot;id&quot;:&quot;0d9852b7-f160-4ea6-b17a-4cb15d420953&quot;,&quot;type&quot;:&quot;FIGURE_OBJECT&quot;,&quot;document&quot;:{&quot;type&quot;:&quot;FIGURE&quot;,&quot;canvasType&quot;:&quot;FIGURE&quot;,&quot;units&quot;:&quot;in&quot;,&quot;aspectRatio&quot;:0},&quot;parent&quot;:{&quot;type&quot;:&quot;DOCUMENT&quot;,&quot;parentId&quot;:&quot;ab0ff286-6db0-4b37-9f35-a87d1b700fb7&quot;,&quot;order&quot;:&quot;62&quot;}},&quot;ab0ff286-6db0-4b37-9f35-a87d1b700fb7&quot;:{&quot;id&quot;:&quot;ab0ff286-6db0-4b37-9f35-a87d1b700fb7&quot;,&quot;type&quot;:&quot;FIGURE_OBJECT&quot;,&quot;document&quot;:{&quot;type&quot;:&quot;DOCUMENT_GROUP&quot;,&quot;canvasType&quot;:&quot;SLIDE&quot;,&quot;units&quot;:&quot;in&quot;}}}}"/>
</p:tagLst>
</file>

<file path=ppt/tags/tag102.xml><?xml version="1.0" encoding="utf-8"?>
<p:tagLst xmlns:a="http://schemas.openxmlformats.org/drawingml/2006/main" xmlns:r="http://schemas.openxmlformats.org/officeDocument/2006/relationships" xmlns:p="http://schemas.openxmlformats.org/presentationml/2006/main">
  <p:tag name="ID" val="698c51dd9a94a931eb3ea148"/>
  <p:tag name="FIGURESLIDEID" val="fa4da9a6-61a7-4ce4-9aa9-d668a51be296"/>
  <p:tag name="SELECTIONIDS" val="24d1ad99-eefb-4d87-a11d-0cc59f44f583"/>
  <p:tag name="TRANSPARENTBACKGROUND" val="true"/>
  <p:tag name="VERSION" val="1770942914538"/>
  <p:tag name="TITLE" val="Cas9 figures"/>
  <p:tag name="CREATORNAME" val="Michael Moso"/>
  <p:tag name="DATEINSERTED" val="1770942914785"/>
  <p:tag name="DPI" val="300"/>
  <p:tag name="BIOJSON" val="{&quot;id&quot;:&quot;4f2f52b8-2a40-4b3c-82c9-06fa3808e6b2&quot;,&quot;objects&quot;:{&quot;24d1ad99-eefb-4d87-a11d-0cc59f44f583&quot;:{&quot;type&quot;:&quot;FIGURE_OBJECT&quot;,&quot;id&quot;:&quot;24d1ad99-eefb-4d87-a11d-0cc59f44f583&quot;,&quot;name&quot;:&quot;Cas9 2&quot;,&quot;relativeTransform&quot;:{&quot;translate&quot;:{&quot;x&quot;:-263.84322570887343,&quot;y&quot;:105.1567527531509},&quot;rotate&quot;:0,&quot;skewX&quot;:0,&quot;scale&quot;:{&quot;x&quot;:0.6625889427057976,&quot;y&quot;:0.6625889427057976}},&quot;opacity&quot;:0.59,&quot;image&quot;:{&quot;url&quot;:&quot;https://icons.biorender.com/biorender/5cf16bae48bc020400d6b3b9/cas9-2.png&quot;,&quot;fallbackUrl&quot;:&quot;https://res.cloudinary.com/dlcjuc3ej/image/upload/v1559325606/cvhqp9bposlgp035zw8j.svg#/keystone/api/icons/5cf16bae48bc020400d6b3b9/cas9-2.svg&quot;,&quot;size&quot;:{&quot;x&quot;:323,&quot;y&quot;:275},&quot;isPremium&quot;:false},&quot;source&quot;:{&quot;id&quot;:&quot;5cf16b4848bc020400d6b3b8&quot;,&quot;type&quot;:&quot;ASSETS&quot;},&quot;pathStyles&quot;:[{&quot;type&quot;:&quot;FILL&quot;,&quot;fillStyle&quot;:&quot;rgb(0,0,0)&quot;}],&quot;isLocked&quot;:false,&quot;parent&quot;:{&quot;type&quot;:&quot;CHILD&quot;,&quot;parentId&quot;:&quot;fa4da9a6-61a7-4ce4-9aa9-d668a51be296&quot;,&quot;order&quot;:&quot;45&quot;}},&quot;fa4da9a6-61a7-4ce4-9aa9-d668a51be296&quot;:{&quot;id&quot;:&quot;fa4da9a6-61a7-4ce4-9aa9-d668a51be296&quot;,&quot;type&quot;:&quot;FIGURE_OBJECT&quot;,&quot;document&quot;:{&quot;type&quot;:&quot;FIGURE&quot;,&quot;canvasType&quot;:&quot;FIGURE&quot;,&quot;units&quot;:&quot;in&quot;,&quot;title&quot;:&quot;Figure 1&quot;,&quot;aspectRatio&quot;:0},&quot;parent&quot;:{&quot;type&quot;:&quot;DOCUMENT&quot;,&quot;parentId&quot;:&quot;4f2f52b8-2a40-4b3c-82c9-06fa3808e6b2&quot;,&quot;order&quot;:&quot;8&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03.xml><?xml version="1.0" encoding="utf-8"?>
<p:tagLst xmlns:a="http://schemas.openxmlformats.org/drawingml/2006/main" xmlns:r="http://schemas.openxmlformats.org/officeDocument/2006/relationships" xmlns:p="http://schemas.openxmlformats.org/presentationml/2006/main">
  <p:tag name="ID" val="698c51dd9a94a931eb3ea148"/>
  <p:tag name="FIGURESLIDEID" val="fa4da9a6-61a7-4ce4-9aa9-d668a51be296"/>
  <p:tag name="SELECTIONIDS" val="21b7a9c3-6d45-47b1-b373-82faf9f2c5ff"/>
  <p:tag name="TRANSPARENTBACKGROUND" val="true"/>
  <p:tag name="VERSION" val="1770942914538"/>
  <p:tag name="TITLE" val="Cas9 figures"/>
  <p:tag name="CREATORNAME" val="Michael Moso"/>
  <p:tag name="DATEINSERTED" val="1770942914785"/>
  <p:tag name="DPI" val="300"/>
  <p:tag name="BIOJSON" val="{&quot;id&quot;:&quot;4f2f52b8-2a40-4b3c-82c9-06fa3808e6b2&quot;,&quot;objects&quot;:{&quot;21b7a9c3-6d45-47b1-b373-82faf9f2c5ff&quot;:{&quot;type&quot;:&quot;FIGURE_OBJECT&quot;,&quot;id&quot;:&quot;21b7a9c3-6d45-47b1-b373-82faf9f2c5ff&quot;,&quot;name&quot;:&quot;Single guided RNA (sgRNA) 3&quot;,&quot;relativeTransform&quot;:{&quot;translate&quot;:{&quot;x&quot;:-203.74394923449955,&quot;y&quot;:62.48219634738824},&quot;rotate&quot;:6.198536838457862,&quot;skewX&quot;:4.3485380246877526e-17,&quot;scale&quot;:{&quot;x&quot;:-0.34594265906601973,&quot;y&quot;:0.345942659066018}},&quot;opacity&quot;:1,&quot;image&quot;:{&quot;url&quot;:&quot;https://icons.cdn.biorender.com/biorender/5cf16c3c48bc020400d6b3eb/5cf16c1748bc020400d6b3e7.png&quot;,&quot;size&quot;:{&quot;x&quot;:212,&quot;y&quot;:220},&quot;isPremium&quot;:false,&quot;fallbackUrl&quot;:&quot;sources/icons/5cf16c3c48bc020400d6b3eb/5cf16c1748bc020400d6b3e7.svg&quot;},&quot;source&quot;:{&quot;id&quot;:&quot;5cf16c1748bc020400d6b3e7&quot;,&quot;type&quot;:&quot;ASSETS&quot;},&quot;pathStyles&quot;:[{&quot;type&quot;:&quot;FILL&quot;,&quot;fillStyle&quot;:&quot;rgb(0,0,0)&quot;}],&quot;isLocked&quot;:false,&quot;parent&quot;:{&quot;type&quot;:&quot;CHILD&quot;,&quot;parentId&quot;:&quot;fa4da9a6-61a7-4ce4-9aa9-d668a51be296&quot;,&quot;order&quot;:&quot;5&quot;}},&quot;fa4da9a6-61a7-4ce4-9aa9-d668a51be296&quot;:{&quot;id&quot;:&quot;fa4da9a6-61a7-4ce4-9aa9-d668a51be296&quot;,&quot;type&quot;:&quot;FIGURE_OBJECT&quot;,&quot;document&quot;:{&quot;type&quot;:&quot;FIGURE&quot;,&quot;canvasType&quot;:&quot;FIGURE&quot;,&quot;units&quot;:&quot;in&quot;,&quot;title&quot;:&quot;Figure 1&quot;,&quot;aspectRatio&quot;:0},&quot;parent&quot;:{&quot;type&quot;:&quot;DOCUMENT&quot;,&quot;parentId&quot;:&quot;4f2f52b8-2a40-4b3c-82c9-06fa3808e6b2&quot;,&quot;order&quot;:&quot;8&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04.xml><?xml version="1.0" encoding="utf-8"?>
<p:tagLst xmlns:a="http://schemas.openxmlformats.org/drawingml/2006/main" xmlns:r="http://schemas.openxmlformats.org/officeDocument/2006/relationships" xmlns:p="http://schemas.openxmlformats.org/presentationml/2006/main">
  <p:tag name="ID" val="698c51dd9a94a931eb3ea148"/>
  <p:tag name="FIGURESLIDEID" val="fa4da9a6-61a7-4ce4-9aa9-d668a51be296"/>
  <p:tag name="SELECTIONIDS" val="160c43f2-a284-4b07-9cb6-14e4418eff76"/>
  <p:tag name="TRANSPARENTBACKGROUND" val="true"/>
  <p:tag name="VERSION" val="1770942914538"/>
  <p:tag name="TITLE" val="Cas9 figures"/>
  <p:tag name="CREATORNAME" val="Michael Moso"/>
  <p:tag name="DATEINSERTED" val="1770942914785"/>
  <p:tag name="DPI" val="300"/>
  <p:tag name="BIOJSON" val="{&quot;id&quot;:&quot;4f2f52b8-2a40-4b3c-82c9-06fa3808e6b2&quot;,&quot;objects&quot;:{&quot;160c43f2-a284-4b07-9cb6-14e4418eff76&quot;:{&quot;relativeTransform&quot;:{&quot;translate&quot;:{&quot;x&quot;:-275.87330857334905,&quot;y&quot;:103.18414069915517},&quot;rotate&quot;:0,&quot;skewX&quot;:0,&quot;scale&quot;:{&quot;x&quot;:1,&quot;y&quot;:1}},&quot;type&quot;:&quot;FIGURE_OBJECT&quot;,&quot;id&quot;:&quot;160c43f2-a284-4b07-9cb6-14e4418eff76&quot;,&quot;name&quot;:&quot;CRISPR KO&quot;,&quot;displayName&quot;:&quot;CRISPR KO&quot;,&quot;opacity&quot;:1,&quot;source&quot;:{&quot;id&quot;:&quot;5e1623359f4e0c00852e297c&quot;,&quot;type&quot;:&quot;ASSETS&quot;},&quot;pathStyles&quot;:[{&quot;type&quot;:&quot;FILL&quot;,&quot;fillStyle&quot;:&quot;rgb(0,0,0)&quot;}],&quot;isLocked&quot;:false,&quot;parent&quot;:{&quot;type&quot;:&quot;CHILD&quot;,&quot;parentId&quot;:&quot;fa4da9a6-61a7-4ce4-9aa9-d668a51be296&quot;,&quot;order&quot;:&quot;6&quot;},&quot;isPremium&quot;:true},&quot;3889c288-a940-4a91-8f0b-af482b80d306&quot;:{&quot;type&quot;:&quot;FIGURE_OBJECT&quot;,&quot;id&quot;:&quot;3889c288-a940-4a91-8f0b-af482b80d306&quot;,&quot;name&quot;:&quot;Open, unwinding DNA left side&quot;,&quot;relativeTransform&quot;:{&quot;translate&quot;:{&quot;x&quot;:-81.92802684367435,&quot;y&quot;:32.194928342392465},&quot;rotate&quot;:0,&quot;skewX&quot;:0,&quot;scale&quot;:{&quot;x&quot;:0.4323920082112195,&quot;y&quot;:0.4323920082112195}},&quot;opacity&quot;:1,&quot;image&quot;:{&quot;url&quot;:&quot;https://icons.biorender.com/biorender/5cf1664348bc020400d6b2c7/dna-unwinding-open-left.png&quot;,&quot;fallbackUrl&quot;:&quot;https://res.cloudinary.com/dlcjuc3ej/image/upload/v1559324222/xnjhio5eeok3vcndvxds.svg#/keystone/api/icons/5cf1664348bc020400d6b2c7/dna-unwinding-open-left.svg&quot;,&quot;size&quot;:{&quot;x&quot;:385,&quot;y&quot;:170},&quot;isPremium&quot;:false},&quot;source&quot;:{&quot;id&quot;:&quot;5cf165f148bc020400d6b2b9&quot;,&quot;type&quot;:&quot;ASSETS&quot;},&quot;pathStyles&quot;:[{&quot;type&quot;:&quot;FILL&quot;,&quot;fillStyle&quot;:&quot;rgb(0,0,0)&quot;}],&quot;isLocked&quot;:false,&quot;parent&quot;:{&quot;type&quot;:&quot;CHILD&quot;,&quot;parentId&quot;:&quot;160c43f2-a284-4b07-9cb6-14e4418eff76&quot;,&quot;order&quot;:&quot;3&quot;}},&quot;f0bcf74e-55b5-42ba-a8c0-933efdbb97aa&quot;:{&quot;type&quot;:&quot;FIGURE_OBJECT&quot;,&quot;id&quot;:&quot;f0bcf74e-55b5-42ba-a8c0-933efdbb97aa&quot;,&quot;name&quot;:&quot;DNA (unwinding, open, right)&quot;,&quot;relativeTransform&quot;:{&quot;translate&quot;:{&quot;x&quot;:82.10963148712308,&quot;y&quot;:31.164817969889313},&quot;rotate&quot;:0,&quot;skewX&quot;:0,&quot;scale&quot;:{&quot;x&quot;:0.4323920082112195,&quot;y&quot;:0.4323920082112195}},&quot;opacity&quot;:1,&quot;image&quot;:{&quot;url&quot;:&quot;https://icons.biorender.com/biorender/5cf166d648bc020400d6b2d6/dna-unwinding-open-right.png&quot;,&quot;fallbackUrl&quot;:&quot;https://res.cloudinary.com/dlcjuc3ej/image/upload/v1559324369/dszl8uizvi3qbn42lglk.svg#/keystone/api/icons/5cf166d648bc020400d6b2d6/dna-unwinding-open-right.svg&quot;,&quot;size&quot;:{&quot;x&quot;:385,&quot;y&quot;:170},&quot;isPremium&quot;:false},&quot;source&quot;:{&quot;id&quot;:&quot;5cf1664348bc020400d6b2c8&quot;,&quot;type&quot;:&quot;ASSETS&quot;},&quot;pathStyles&quot;:[{&quot;type&quot;:&quot;FILL&quot;,&quot;fillStyle&quot;:&quot;rgb(0,0,0)&quot;}],&quot;isLocked&quot;:false,&quot;parent&quot;:{&quot;type&quot;:&quot;CHILD&quot;,&quot;parentId&quot;:&quot;160c43f2-a284-4b07-9cb6-14e4418eff76&quot;,&quot;order&quot;:&quot;5&quot;}},&quot;deee05c2-1fb0-4090-b73a-8abefc7d0375&quot;:{&quot;type&quot;:&quot;FIGURE_OBJECT&quot;,&quot;id&quot;:&quot;deee05c2-1fb0-4090-b73a-8abefc7d0375&quot;,&quot;relativeTransform&quot;:{&quot;translate&quot;:{&quot;x&quot;:16.45,&quot;y&quot;:0},&quot;rotate&quot;:0,&quot;skewX&quot;:0,&quot;scale&quot;:{&quot;x&quot;:0.91,&quot;y&quot;:1}},&quot;opacity&quot;:1,&quot;path&quot;:{&quot;type&quot;:&quot;RECT&quot;,&quot;size&quot;:{&quot;x&quot;:385,&quot;y&quot;:170}},&quot;pathStyles&quot;:[{&quot;type&quot;:&quot;FILL&quot;,&quot;fillStyle&quot;:&quot;#fff&quot;}],&quot;isFrozen&quot;:true,&quot;isLocked&quot;:false,&quot;parent&quot;:{&quot;type&quot;:&quot;CROP&quot;,&quot;parentId&quot;:&quot;f0bcf74e-55b5-42ba-a8c0-933efdbb97aa&quot;,&quot;order&quot;:&quot;5&quot;}},&quot;67b88666-2cea-4f86-b8ff-97828707a9b1&quot;:{&quot;type&quot;:&quot;FIGURE_OBJECT&quot;,&quot;id&quot;:&quot;67b88666-2cea-4f86-b8ff-97828707a9b1&quot;,&quot;name&quot;:&quot;ssDNA (medium)&quot;,&quot;relativeTransform&quot;:{&quot;translate&quot;:{&quot;x&quot;:5.720376703141083,&quot;y&quot;:3.919882315246923},&quot;rotate&quot;:0,&quot;skewX&quot;:0,&quot;scale&quot;:{&quot;x&quot;:0.415435458869603,&quot;y&quot;:0.415435458869603}},&quot;opacity&quot;:1,&quot;image&quot;:{&quot;url&quot;:&quot;https://icons.biorender.com/biorender/5b6b4cc3c820301400b338a3/ssdna-medium.png&quot;,&quot;fallbackUrl&quot;:&quot;https://res.cloudinary.com/dlcjuc3ej/image/upload/v1533758616/lgids4lz2whubbqg9wuo.svg#/keystone/api/icons/5b6b4cc3c820301400b338a3/ssdna-medium.svg&quot;,&quot;size&quot;:{&quot;x&quot;:224,&quot;y&quot;:30},&quot;isPremium&quot;:false},&quot;source&quot;:{&quot;id&quot;:&quot;5b6b4c71c820301400b33886&quot;,&quot;type&quot;:&quot;ASSETS&quot;},&quot;pathStyles&quot;:[{&quot;type&quot;:&quot;FILL&quot;,&quot;fillStyle&quot;:&quot;rgb(0,0,0)&quot;}],&quot;isLocked&quot;:false,&quot;parent&quot;:{&quot;type&quot;:&quot;CHILD&quot;,&quot;parentId&quot;:&quot;160c43f2-a284-4b07-9cb6-14e4418eff76&quot;,&quot;order&quot;:&quot;6&quot;}},&quot;a24c368b-cc88-43c0-a5b0-5c56cccbd9bc&quot;:{&quot;type&quot;:&quot;FIGURE_OBJECT&quot;,&quot;id&quot;:&quot;a24c368b-cc88-43c0-a5b0-5c56cccbd9bc&quot;,&quot;relativeTransform&quot;:{&quot;translate&quot;:{&quot;x&quot;:-61.37,&quot;y&quot;:0},&quot;rotate&quot;:0,&quot;skewX&quot;:0,&quot;scale&quot;:{&quot;x&quot;:0.45,&quot;y&quot;:1}},&quot;opacity&quot;:1,&quot;path&quot;:{&quot;type&quot;:&quot;RECT&quot;,&quot;size&quot;:{&quot;x&quot;:224,&quot;y&quot;:30}},&quot;pathStyles&quot;:[{&quot;type&quot;:&quot;FILL&quot;,&quot;fillStyle&quot;:&quot;#fff&quot;}],&quot;isFrozen&quot;:true,&quot;isLocked&quot;:false,&quot;parent&quot;:{&quot;type&quot;:&quot;CROP&quot;,&quot;parentId&quot;:&quot;67b88666-2cea-4f86-b8ff-97828707a9b1&quot;,&quot;order&quot;:&quot;5&quot;}},&quot;b026e90c-a087-4e50-8e72-97e0061c93ab&quot;:{&quot;type&quot;:&quot;FIGURE_OBJECT&quot;,&quot;id&quot;:&quot;b026e90c-a087-4e50-8e72-97e0061c93ab&quot;,&quot;name&quot;:&quot;ssDNA (medium)&quot;,&quot;relativeTransform&quot;:{&quot;translate&quot;:{&quot;x&quot;:6.250268870066584,&quot;y&quot;:-3.731760575157437},&quot;rotate&quot;:3.141592653589793,&quot;skewX&quot;:0,&quot;scale&quot;:{&quot;x&quot;:0.415435458869603,&quot;y&quot;:0.415435458869603}},&quot;opacity&quot;:1,&quot;image&quot;:{&quot;url&quot;:&quot;https://res.cloudinary.com/dlcjuc3ej/image/upload/v1533758616/zacvjk8ynfepcj33wduw.svg#/keystone/api/icons/5b6b4c71c820301400b33886/20180808200336/image/ssdna-medium.svg&quot;,&quot;size&quot;:{&quot;x&quot;:224,&quot;y&quot;:30},&quot;isPremium&quot;:false},&quot;source&quot;:{&quot;id&quot;:&quot;5b6b4c71c820301400b33886&quot;,&quot;type&quot;:&quot;ASSETS&quot;},&quot;pathStyles&quot;:[{&quot;type&quot;:&quot;FILL&quot;,&quot;fillStyle&quot;:&quot;rgb(0,0,0)&quot;}],&quot;isLocked&quot;:false,&quot;parent&quot;:{&quot;type&quot;:&quot;CHILD&quot;,&quot;parentId&quot;:&quot;160c43f2-a284-4b07-9cb6-14e4418eff76&quot;,&quot;order&quot;:&quot;7&quot;}},&quot;6c7589ae-528b-4b86-9ea8-6ae5131d2499&quot;:{&quot;type&quot;:&quot;FIGURE_OBJECT&quot;,&quot;id&quot;:&quot;6c7589ae-528b-4b86-9ea8-6ae5131d2499&quot;,&quot;relativeTransform&quot;:{&quot;translate&quot;:{&quot;x&quot;:8.48,&quot;y&quot;:0},&quot;rotate&quot;:0,&quot;skewX&quot;:0,&quot;scale&quot;:{&quot;x&quot;:0.95,&quot;y&quot;:1}},&quot;opacity&quot;:1,&quot;path&quot;:{&quot;type&quot;:&quot;RECT&quot;,&quot;size&quot;:{&quot;x&quot;:224,&quot;y&quot;:30}},&quot;pathStyles&quot;:[{&quot;type&quot;:&quot;FILL&quot;,&quot;fillStyle&quot;:&quot;#fff&quot;}],&quot;isFrozen&quot;:true,&quot;isLocked&quot;:false,&quot;parent&quot;:{&quot;type&quot;:&quot;CROP&quot;,&quot;parentId&quot;:&quot;b026e90c-a087-4e50-8e72-97e0061c93ab&quot;,&quot;order&quot;:&quot;5&quot;}},&quot;31a0895a-d725-4247-9efb-603393a9da41&quot;:{&quot;type&quot;:&quot;FIGURE_OBJECT&quot;,&quot;id&quot;:&quot;31a0895a-d725-4247-9efb-603393a9da41&quot;,&quot;name&quot;:&quot;ssDNA (medium)&quot;,&quot;relativeTransform&quot;:{&quot;translate&quot;:{&quot;x&quot;:59.98133459631381,&quot;y&quot;:3.2416203415821996},&quot;rotate&quot;:0,&quot;skewX&quot;:0,&quot;scale&quot;:{&quot;x&quot;:0.415435458869603,&quot;y&quot;:0.415435458869603}},&quot;opacity&quot;:1,&quot;image&quot;:{&quot;url&quot;:&quot;https://icons.biorender.com/biorender/5b6b4cc3c820301400b338a3/ssdna-medium.png&quot;,&quot;fallbackUrl&quot;:&quot;https://res.cloudinary.com/dlcjuc3ej/image/upload/v1533758616/lgids4lz2whubbqg9wuo.svg#/keystone/api/icons/5b6b4cc3c820301400b338a3/ssdna-medium.svg&quot;,&quot;size&quot;:{&quot;x&quot;:224,&quot;y&quot;:30},&quot;isPremium&quot;:false},&quot;source&quot;:{&quot;id&quot;:&quot;5b6b4c71c820301400b33886&quot;,&quot;type&quot;:&quot;ASSETS&quot;},&quot;pathStyles&quot;:[{&quot;type&quot;:&quot;FILL&quot;,&quot;fillStyle&quot;:&quot;rgb(0,0,0)&quot;}],&quot;isLocked&quot;:false,&quot;parent&quot;:{&quot;type&quot;:&quot;CHILD&quot;,&quot;parentId&quot;:&quot;160c43f2-a284-4b07-9cb6-14e4418eff76&quot;,&quot;order&quot;:&quot;8&quot;}},&quot;d04628c1-474e-4599-affc-a81f60adc0d2&quot;:{&quot;type&quot;:&quot;FIGURE_OBJECT&quot;,&quot;id&quot;:&quot;d04628c1-474e-4599-affc-a81f60adc0d2&quot;,&quot;relativeTransform&quot;:{&quot;translate&quot;:{&quot;x&quot;:-71.75,&quot;y&quot;:0},&quot;rotate&quot;:0,&quot;skewX&quot;:0,&quot;scale&quot;:{&quot;x&quot;:0.36,&quot;y&quot;:1}},&quot;opacity&quot;:1,&quot;path&quot;:{&quot;type&quot;:&quot;RECT&quot;,&quot;size&quot;:{&quot;x&quot;:224,&quot;y&quot;:30}},&quot;pathStyles&quot;:[{&quot;type&quot;:&quot;FILL&quot;,&quot;fillStyle&quot;:&quot;#fff&quot;}],&quot;isFrozen&quot;:true,&quot;isLocked&quot;:false,&quot;parent&quot;:{&quot;type&quot;:&quot;CROP&quot;,&quot;parentId&quot;:&quot;31a0895a-d725-4247-9efb-603393a9da41&quot;,&quot;order&quot;:&quot;5&quot;}},&quot;fa4da9a6-61a7-4ce4-9aa9-d668a51be296&quot;:{&quot;id&quot;:&quot;fa4da9a6-61a7-4ce4-9aa9-d668a51be296&quot;,&quot;type&quot;:&quot;FIGURE_OBJECT&quot;,&quot;document&quot;:{&quot;type&quot;:&quot;FIGURE&quot;,&quot;canvasType&quot;:&quot;FIGURE&quot;,&quot;units&quot;:&quot;in&quot;,&quot;title&quot;:&quot;Figure 1&quot;,&quot;aspectRatio&quot;:0},&quot;parent&quot;:{&quot;type&quot;:&quot;DOCUMENT&quot;,&quot;parentId&quot;:&quot;4f2f52b8-2a40-4b3c-82c9-06fa3808e6b2&quot;,&quot;order&quot;:&quot;8&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05.xml><?xml version="1.0" encoding="utf-8"?>
<p:tagLst xmlns:a="http://schemas.openxmlformats.org/drawingml/2006/main" xmlns:r="http://schemas.openxmlformats.org/officeDocument/2006/relationships" xmlns:p="http://schemas.openxmlformats.org/presentationml/2006/main">
  <p:tag name="ID" val="698c51dd9a94a931eb3ea148"/>
  <p:tag name="FIGURESLIDEID" val="fa4da9a6-61a7-4ce4-9aa9-d668a51be296"/>
  <p:tag name="SELECTIONIDS" val="0f845071-1ff7-45e7-b477-e92882f4491d"/>
  <p:tag name="TRANSPARENTBACKGROUND" val="true"/>
  <p:tag name="VERSION" val="1770942914538"/>
  <p:tag name="TITLE" val="Cas9 figures"/>
  <p:tag name="CREATORNAME" val="Michael Moso"/>
  <p:tag name="DATEINSERTED" val="1770942914785"/>
  <p:tag name="DPI" val="300"/>
  <p:tag name="BIOJSON" val="{&quot;id&quot;:&quot;4f2f52b8-2a40-4b3c-82c9-06fa3808e6b2&quot;,&quot;objects&quot;:{&quot;0f845071-1ff7-45e7-b477-e92882f4491d&quot;:{&quot;type&quot;:&quot;FIGURE_OBJECT&quot;,&quot;id&quot;:&quot;0f845071-1ff7-45e7-b477-e92882f4491d&quot;,&quot;parent&quot;:{&quot;type&quot;:&quot;CHILD&quot;,&quot;parentId&quot;:&quot;fa4da9a6-61a7-4ce4-9aa9-d668a51be296&quot;,&quot;order&quot;:&quot;7&quot;},&quot;relativeTransform&quot;:{&quot;translate&quot;:{&quot;x&quot;:-1817.092437642441,&quot;y&quot;:331.25629346321455},&quot;rotate&quot;:0,&quot;skewX&quot;:0,&quot;scale&quot;:{&quot;x&quot;:1,&quot;y&quot;:1}}},&quot;61e7b2da-8e99-4a13-b276-273385593157&quot;:{&quot;type&quot;:&quot;FIGURE_OBJECT&quot;,&quot;id&quot;:&quot;61e7b2da-8e99-4a13-b276-273385593157&quot;,&quot;name&quot;:&quot;Scissors (with break)&quot;,&quot;relativeTransform&quot;:{&quot;translate&quot;:{&quot;x&quot;:1541.121039710832,&quot;y&quot;:-239.42905013373516},&quot;rotate&quot;:0.8007583491372534,&quot;skewX&quot;:5.085175160976945e-16,&quot;scale&quot;:{&quot;x&quot;:-0.1651989044656191,&quot;y&quot;:0.16519890446561825}},&quot;opacity&quot;:1,&quot;image&quot;:{&quot;url&quot;:&quot;https://icons.cdn.biorender.com/biorender/5be1b8a826f7901200cb51e1/5be1b85e26f7901200cb51da.png&quot;,&quot;fallbackUrl&quot;:&quot;sources/icons/5be1b8a826f7901200cb51e1/5be1b85e26f7901200cb51da.svg&quot;,&quot;size&quot;:{&quot;x&quot;:250,&quot;y&quot;:178},&quot;isPremium&quot;:false},&quot;source&quot;:{&quot;id&quot;:&quot;5be1b85e26f7901200cb51da&quot;,&quot;type&quot;:&quot;ASSETS&quot;},&quot;pathStyles&quot;:[{&quot;type&quot;:&quot;FILL&quot;,&quot;fillStyle&quot;:&quot;rgb(0,0,0)&quot;}],&quot;isLocked&quot;:false,&quot;parent&quot;:{&quot;type&quot;:&quot;CHILD&quot;,&quot;parentId&quot;:&quot;0f845071-1ff7-45e7-b477-e92882f4491d&quot;,&quot;order&quot;:&quot;5&quot;}},&quot;fac734a8-83a9-4446-af7e-e2dea1cd6916&quot;:{&quot;type&quot;:&quot;FIGURE_OBJECT&quot;,&quot;id&quot;:&quot;fac734a8-83a9-4446-af7e-e2dea1cd6916&quot;,&quot;name&quot;:&quot;Scissors (with break)&quot;,&quot;relativeTransform&quot;:{&quot;translate&quot;:{&quot;x&quot;:1541.604873884633,&quot;y&quot;:-162.9566079416205},&quot;rotate&quot;:2.255253932770687,&quot;skewX&quot;:-1.5255525482930833e-15,&quot;scale&quot;:{&quot;x&quot;:0.1651989044656191,&quot;y&quot;:0.16519890446561786}},&quot;opacity&quot;:1,&quot;image&quot;:{&quot;url&quot;:&quot;https://icons.cdn.biorender.com/biorender/5be1b8a826f7901200cb51e1/5be1b85e26f7901200cb51da.png&quot;,&quot;fallbackUrl&quot;:&quot;sources/icons/5be1b8a826f7901200cb51e1/5be1b85e26f7901200cb51da.svg&quot;,&quot;size&quot;:{&quot;x&quot;:250,&quot;y&quot;:178},&quot;isPremium&quot;:false},&quot;source&quot;:{&quot;id&quot;:&quot;5be1b85e26f7901200cb51da&quot;,&quot;type&quot;:&quot;ASSETS&quot;},&quot;pathStyles&quot;:[{&quot;type&quot;:&quot;FILL&quot;,&quot;fillStyle&quot;:&quot;rgb(0,0,0)&quot;}],&quot;isLocked&quot;:false,&quot;parent&quot;:{&quot;type&quot;:&quot;CHILD&quot;,&quot;parentId&quot;:&quot;0f845071-1ff7-45e7-b477-e92882f4491d&quot;,&quot;order&quot;:&quot;2&quot;}},&quot;fa4da9a6-61a7-4ce4-9aa9-d668a51be296&quot;:{&quot;id&quot;:&quot;fa4da9a6-61a7-4ce4-9aa9-d668a51be296&quot;,&quot;type&quot;:&quot;FIGURE_OBJECT&quot;,&quot;document&quot;:{&quot;type&quot;:&quot;FIGURE&quot;,&quot;canvasType&quot;:&quot;FIGURE&quot;,&quot;units&quot;:&quot;in&quot;,&quot;title&quot;:&quot;Figure 1&quot;,&quot;aspectRatio&quot;:0},&quot;parent&quot;:{&quot;type&quot;:&quot;DOCUMENT&quot;,&quot;parentId&quot;:&quot;4f2f52b8-2a40-4b3c-82c9-06fa3808e6b2&quot;,&quot;order&quot;:&quot;8&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06.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fc28f6fe-ebb0-47a9-9230-ad48a3514bbf"/>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fc28f6fe-ebb0-47a9-9230-ad48a3514bbf&quot;:{&quot;type&quot;:&quot;FIGURE_OBJECT&quot;,&quot;id&quot;:&quot;fc28f6fe-ebb0-47a9-9230-ad48a3514bbf&quot;,&quot;name&quot;:&quot;Cas9 2&quot;,&quot;relativeTransform&quot;:{&quot;translate&quot;:{&quot;x&quot;:-263.84325700073697,&quot;y&quot;:-155.7849099379869},&quot;rotate&quot;:0,&quot;skewX&quot;:0,&quot;scale&quot;:{&quot;x&quot;:0.6625889427057976,&quot;y&quot;:0.6625889427057976}},&quot;opacity&quot;:0.59,&quot;image&quot;:{&quot;url&quot;:&quot;https://icons.biorender.com/biorender/5cf16bae48bc020400d6b3b9/cas9-2.png&quot;,&quot;fallbackUrl&quot;:&quot;https://res.cloudinary.com/dlcjuc3ej/image/upload/v1559325606/cvhqp9bposlgp035zw8j.svg#/keystone/api/icons/5cf16bae48bc020400d6b3b9/cas9-2.svg&quot;,&quot;size&quot;:{&quot;x&quot;:323,&quot;y&quot;:275},&quot;isPremium&quot;:false},&quot;source&quot;:{&quot;id&quot;:&quot;5cf16b4848bc020400d6b3b8&quot;,&quot;type&quot;:&quot;ASSETS&quot;},&quot;pathStyles&quot;:[{&quot;type&quot;:&quot;FILL&quot;,&quot;fillStyle&quot;:&quot;rgb(0,0,0)&quot;}],&quot;isLocked&quot;:false,&quot;parent&quot;:{&quot;type&quot;:&quot;CHILD&quot;,&quot;parentId&quot;:&quot;53571175-7fa8-4c75-b42d-69a7946b3b8e&quot;,&quot;order&quot;:&quot;9999999999999999999999999972&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07.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0bb89c09-4208-4e3f-acaa-0f3fdc75ded6"/>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0bb89c09-4208-4e3f-acaa-0f3fdc75ded6&quot;:{&quot;relativeTransform&quot;:{&quot;translate&quot;:{&quot;x&quot;:-275.8733398652126,&quot;y&quot;:-157.75752199198263},&quot;rotate&quot;:0,&quot;skewX&quot;:0,&quot;scale&quot;:{&quot;x&quot;:1,&quot;y&quot;:1}},&quot;type&quot;:&quot;FIGURE_OBJECT&quot;,&quot;id&quot;:&quot;0bb89c09-4208-4e3f-acaa-0f3fdc75ded6&quot;,&quot;name&quot;:&quot;CRISPR KO&quot;,&quot;displayName&quot;:&quot;CRISPR KO&quot;,&quot;opacity&quot;:1,&quot;source&quot;:{&quot;id&quot;:&quot;5e1623359f4e0c00852e297c&quot;,&quot;type&quot;:&quot;ASSETS&quot;},&quot;pathStyles&quot;:[{&quot;type&quot;:&quot;FILL&quot;,&quot;fillStyle&quot;:&quot;rgb(0,0,0)&quot;}],&quot;isLocked&quot;:false,&quot;parent&quot;:{&quot;type&quot;:&quot;CHILD&quot;,&quot;parentId&quot;:&quot;53571175-7fa8-4c75-b42d-69a7946b3b8e&quot;,&quot;order&quot;:&quot;999999999999999999999999998&quot;},&quot;isPremium&quot;:true},&quot;5f3b0acc-eb12-4c06-af65-1ed41dd7500e&quot;:{&quot;type&quot;:&quot;FIGURE_OBJECT&quot;,&quot;id&quot;:&quot;5f3b0acc-eb12-4c06-af65-1ed41dd7500e&quot;,&quot;name&quot;:&quot;Open, unwinding DNA left side&quot;,&quot;relativeTransform&quot;:{&quot;translate&quot;:{&quot;x&quot;:-81.92802684367435,&quot;y&quot;:32.194928342392465},&quot;rotate&quot;:0,&quot;skewX&quot;:0,&quot;scale&quot;:{&quot;x&quot;:0.4323920082112195,&quot;y&quot;:0.4323920082112195}},&quot;opacity&quot;:1,&quot;image&quot;:{&quot;url&quot;:&quot;https://icons.cdn.biorender.com/biorender/5cf1664348bc020400d6b2c7/5cf165f148bc020400d6b2b9.png&quot;,&quot;fallbackUrl&quot;:&quot;sources/icons/5cf1664348bc020400d6b2c7/5cf165f148bc020400d6b2b9.svg&quot;,&quot;size&quot;:{&quot;x&quot;:385,&quot;y&quot;:170},&quot;isPremium&quot;:false},&quot;source&quot;:{&quot;id&quot;:&quot;5cf165f148bc020400d6b2b9&quot;,&quot;type&quot;:&quot;ASSETS&quot;},&quot;pathStyles&quot;:[{&quot;type&quot;:&quot;FILL&quot;,&quot;fillStyle&quot;:&quot;rgb(0,0,0)&quot;}],&quot;isLocked&quot;:false,&quot;parent&quot;:{&quot;type&quot;:&quot;CHILD&quot;,&quot;parentId&quot;:&quot;0bb89c09-4208-4e3f-acaa-0f3fdc75ded6&quot;,&quot;order&quot;:&quot;3&quot;}},&quot;5e0511b4-b135-4035-a6c2-45830645d41f&quot;:{&quot;type&quot;:&quot;FIGURE_OBJECT&quot;,&quot;id&quot;:&quot;5e0511b4-b135-4035-a6c2-45830645d41f&quot;,&quot;name&quot;:&quot;DNA (unwinding, open, right)&quot;,&quot;relativeTransform&quot;:{&quot;translate&quot;:{&quot;x&quot;:82.10963148712308,&quot;y&quot;:31.164817969889313},&quot;rotate&quot;:0,&quot;skewX&quot;:0,&quot;scale&quot;:{&quot;x&quot;:0.4323920082112195,&quot;y&quot;:0.4323920082112195}},&quot;opacity&quot;:1,&quot;image&quot;:{&quot;url&quot;:&quot;https://icons.cdn.biorender.com/biorender/5cf166d648bc020400d6b2d6/5cf1664348bc020400d6b2c8.png&quot;,&quot;fallbackUrl&quot;:&quot;sources/icons/5cf166d648bc020400d6b2d6/5cf1664348bc020400d6b2c8.svg&quot;,&quot;size&quot;:{&quot;x&quot;:385,&quot;y&quot;:170},&quot;isPremium&quot;:false},&quot;source&quot;:{&quot;id&quot;:&quot;5cf1664348bc020400d6b2c8&quot;,&quot;type&quot;:&quot;ASSETS&quot;},&quot;pathStyles&quot;:[{&quot;type&quot;:&quot;FILL&quot;,&quot;fillStyle&quot;:&quot;rgb(0,0,0)&quot;}],&quot;isLocked&quot;:false,&quot;parent&quot;:{&quot;type&quot;:&quot;CHILD&quot;,&quot;parentId&quot;:&quot;0bb89c09-4208-4e3f-acaa-0f3fdc75ded6&quot;,&quot;order&quot;:&quot;5&quot;}},&quot;a8e3ce57-28f4-4e04-9981-db905932a8cf&quot;:{&quot;type&quot;:&quot;FIGURE_OBJECT&quot;,&quot;id&quot;:&quot;a8e3ce57-28f4-4e04-9981-db905932a8cf&quot;,&quot;relativeTransform&quot;:{&quot;translate&quot;:{&quot;x&quot;:16.45,&quot;y&quot;:0},&quot;rotate&quot;:0,&quot;skewX&quot;:0,&quot;scale&quot;:{&quot;x&quot;:0.91,&quot;y&quot;:1}},&quot;opacity&quot;:1,&quot;path&quot;:{&quot;type&quot;:&quot;RECT&quot;,&quot;size&quot;:{&quot;x&quot;:385,&quot;y&quot;:170}},&quot;pathStyles&quot;:[{&quot;type&quot;:&quot;FILL&quot;,&quot;fillStyle&quot;:&quot;#fff&quot;}],&quot;isFrozen&quot;:true,&quot;isLocked&quot;:false,&quot;parent&quot;:{&quot;type&quot;:&quot;CROP&quot;,&quot;parentId&quot;:&quot;5e0511b4-b135-4035-a6c2-45830645d41f&quot;,&quot;order&quot;:&quot;5&quot;}},&quot;19669219-08e1-41d5-93c1-84f1c4fb31b2&quot;:{&quot;type&quot;:&quot;FIGURE_OBJECT&quot;,&quot;id&quot;:&quot;19669219-08e1-41d5-93c1-84f1c4fb31b2&quot;,&quot;name&quot;:&quot;ssDNA (medium)&quot;,&quot;relativeTransform&quot;:{&quot;translate&quot;:{&quot;x&quot;:5.720376703141083,&quot;y&quot;:3.919882315246923},&quot;rotate&quot;:0,&quot;skewX&quot;:0,&quot;scale&quot;:{&quot;x&quot;:0.415435458869603,&quot;y&quot;:0.415435458869603}},&quot;opacity&quot;:1,&quot;image&quot;:{&quot;url&quot;:&quot;https://icons.cdn.biorender.com/biorender/5b6b4cc3c820301400b3389c/5b6b4c71c820301400b33886.png&quot;,&quot;fallbackUrl&quot;:&quot;sources/icons/5b6b4cc3c820301400b3389c/5b6b4c71c820301400b33886.svg&quot;,&quot;size&quot;:{&quot;x&quot;:224,&quot;y&quot;:30},&quot;isPremium&quot;:false},&quot;source&quot;:{&quot;id&quot;:&quot;5b6b4c71c820301400b33886&quot;,&quot;type&quot;:&quot;ASSETS&quot;},&quot;pathStyles&quot;:[{&quot;type&quot;:&quot;FILL&quot;,&quot;fillStyle&quot;:&quot;rgb(0,0,0)&quot;}],&quot;isLocked&quot;:false,&quot;parent&quot;:{&quot;type&quot;:&quot;CHILD&quot;,&quot;parentId&quot;:&quot;0bb89c09-4208-4e3f-acaa-0f3fdc75ded6&quot;,&quot;order&quot;:&quot;6&quot;}},&quot;9c8854e5-4b44-43ad-8ea7-eea8cf47bc5e&quot;:{&quot;type&quot;:&quot;FIGURE_OBJECT&quot;,&quot;id&quot;:&quot;9c8854e5-4b44-43ad-8ea7-eea8cf47bc5e&quot;,&quot;relativeTransform&quot;:{&quot;translate&quot;:{&quot;x&quot;:-61.37,&quot;y&quot;:0},&quot;rotate&quot;:0,&quot;skewX&quot;:0,&quot;scale&quot;:{&quot;x&quot;:0.45,&quot;y&quot;:1}},&quot;opacity&quot;:1,&quot;path&quot;:{&quot;type&quot;:&quot;RECT&quot;,&quot;size&quot;:{&quot;x&quot;:224,&quot;y&quot;:30}},&quot;pathStyles&quot;:[{&quot;type&quot;:&quot;FILL&quot;,&quot;fillStyle&quot;:&quot;#fff&quot;}],&quot;isFrozen&quot;:true,&quot;isLocked&quot;:false,&quot;parent&quot;:{&quot;type&quot;:&quot;CROP&quot;,&quot;parentId&quot;:&quot;19669219-08e1-41d5-93c1-84f1c4fb31b2&quot;,&quot;order&quot;:&quot;5&quot;}},&quot;c897bc9a-3905-41db-80f3-bc5cfa45efe8&quot;:{&quot;type&quot;:&quot;FIGURE_OBJECT&quot;,&quot;id&quot;:&quot;c897bc9a-3905-41db-80f3-bc5cfa45efe8&quot;,&quot;name&quot;:&quot;ssDNA (medium)&quot;,&quot;relativeTransform&quot;:{&quot;translate&quot;:{&quot;x&quot;:6.250268870066584,&quot;y&quot;:-3.731760575157437},&quot;rotate&quot;:3.141592653589793,&quot;skewX&quot;:0,&quot;scale&quot;:{&quot;x&quot;:0.415435458869603,&quot;y&quot;:0.415435458869603}},&quot;opacity&quot;:1,&quot;image&quot;:{&quot;url&quot;:&quot;https://res.cloudinary.com/dlcjuc3ej/image/upload/v1533758616/zacvjk8ynfepcj33wduw.svg#/keystone/api/icons/5b6b4c71c820301400b33886/20180808200336/image/ssdna-medium.svg&quot;,&quot;size&quot;:{&quot;x&quot;:224,&quot;y&quot;:30},&quot;isPremium&quot;:false},&quot;source&quot;:{&quot;id&quot;:&quot;5b6b4c71c820301400b33886&quot;,&quot;type&quot;:&quot;ASSETS&quot;},&quot;pathStyles&quot;:[{&quot;type&quot;:&quot;FILL&quot;,&quot;fillStyle&quot;:&quot;rgb(0,0,0)&quot;}],&quot;isLocked&quot;:false,&quot;parent&quot;:{&quot;type&quot;:&quot;CHILD&quot;,&quot;parentId&quot;:&quot;0bb89c09-4208-4e3f-acaa-0f3fdc75ded6&quot;,&quot;order&quot;:&quot;7&quot;}},&quot;9e9c5ae4-61cf-491f-b98d-7754fa58528b&quot;:{&quot;type&quot;:&quot;FIGURE_OBJECT&quot;,&quot;id&quot;:&quot;9e9c5ae4-61cf-491f-b98d-7754fa58528b&quot;,&quot;relativeTransform&quot;:{&quot;translate&quot;:{&quot;x&quot;:8.48,&quot;y&quot;:0},&quot;rotate&quot;:0,&quot;skewX&quot;:0,&quot;scale&quot;:{&quot;x&quot;:0.95,&quot;y&quot;:1}},&quot;opacity&quot;:1,&quot;path&quot;:{&quot;type&quot;:&quot;RECT&quot;,&quot;size&quot;:{&quot;x&quot;:224,&quot;y&quot;:30}},&quot;pathStyles&quot;:[{&quot;type&quot;:&quot;FILL&quot;,&quot;fillStyle&quot;:&quot;#fff&quot;}],&quot;isFrozen&quot;:true,&quot;isLocked&quot;:false,&quot;parent&quot;:{&quot;type&quot;:&quot;CROP&quot;,&quot;parentId&quot;:&quot;c897bc9a-3905-41db-80f3-bc5cfa45efe8&quot;,&quot;order&quot;:&quot;5&quot;}},&quot;51322c7e-9021-49ce-b8e2-6f32a26ab947&quot;:{&quot;type&quot;:&quot;FIGURE_OBJECT&quot;,&quot;id&quot;:&quot;51322c7e-9021-49ce-b8e2-6f32a26ab947&quot;,&quot;name&quot;:&quot;ssDNA (medium)&quot;,&quot;relativeTransform&quot;:{&quot;translate&quot;:{&quot;x&quot;:59.98133459631381,&quot;y&quot;:3.2416203415821996},&quot;rotate&quot;:0,&quot;skewX&quot;:0,&quot;scale&quot;:{&quot;x&quot;:0.415435458869603,&quot;y&quot;:0.415435458869603}},&quot;opacity&quot;:1,&quot;image&quot;:{&quot;url&quot;:&quot;https://icons.cdn.biorender.com/biorender/5b6b4cc3c820301400b3389c/5b6b4c71c820301400b33886.png&quot;,&quot;fallbackUrl&quot;:&quot;sources/icons/5b6b4cc3c820301400b3389c/5b6b4c71c820301400b33886.svg&quot;,&quot;size&quot;:{&quot;x&quot;:224,&quot;y&quot;:30},&quot;isPremium&quot;:false},&quot;source&quot;:{&quot;id&quot;:&quot;5b6b4c71c820301400b33886&quot;,&quot;type&quot;:&quot;ASSETS&quot;},&quot;pathStyles&quot;:[{&quot;type&quot;:&quot;FILL&quot;,&quot;fillStyle&quot;:&quot;rgb(0,0,0)&quot;}],&quot;isLocked&quot;:false,&quot;parent&quot;:{&quot;type&quot;:&quot;CHILD&quot;,&quot;parentId&quot;:&quot;0bb89c09-4208-4e3f-acaa-0f3fdc75ded6&quot;,&quot;order&quot;:&quot;8&quot;}},&quot;d0033d05-18fb-4326-9b37-0dab56589768&quot;:{&quot;type&quot;:&quot;FIGURE_OBJECT&quot;,&quot;id&quot;:&quot;d0033d05-18fb-4326-9b37-0dab56589768&quot;,&quot;relativeTransform&quot;:{&quot;translate&quot;:{&quot;x&quot;:-71.75,&quot;y&quot;:0},&quot;rotate&quot;:0,&quot;skewX&quot;:0,&quot;scale&quot;:{&quot;x&quot;:0.36,&quot;y&quot;:1}},&quot;opacity&quot;:1,&quot;path&quot;:{&quot;type&quot;:&quot;RECT&quot;,&quot;size&quot;:{&quot;x&quot;:224,&quot;y&quot;:30}},&quot;pathStyles&quot;:[{&quot;type&quot;:&quot;FILL&quot;,&quot;fillStyle&quot;:&quot;#fff&quot;}],&quot;isFrozen&quot;:true,&quot;isLocked&quot;:false,&quot;parent&quot;:{&quot;type&quot;:&quot;CROP&quot;,&quot;parentId&quot;:&quot;51322c7e-9021-49ce-b8e2-6f32a26ab947&quot;,&quot;order&quot;:&quot;5&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08.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2c759d99-eb23-4d92-96fe-4cd9753dbfa6"/>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2c759d99-eb23-4d92-96fe-4cd9753dbfa6&quot;:{&quot;type&quot;:&quot;FIGURE_OBJECT&quot;,&quot;id&quot;:&quot;2c759d99-eb23-4d92-96fe-4cd9753dbfa6&quot;,&quot;parent&quot;:{&quot;type&quot;:&quot;CHILD&quot;,&quot;parentId&quot;:&quot;53571175-7fa8-4c75-b42d-69a7946b3b8e&quot;,&quot;order&quot;:&quot;999999999999999999999999999&quot;},&quot;relativeTransform&quot;:{&quot;translate&quot;:{&quot;x&quot;:-1816.232446461057,&quot;y&quot;:72.80994695603562},&quot;rotate&quot;:0,&quot;skewX&quot;:0,&quot;scale&quot;:{&quot;x&quot;:1,&quot;y&quot;:1}}},&quot;9c534ab5-fa65-432e-b64f-cfe5419e2dac&quot;:{&quot;type&quot;:&quot;FIGURE_OBJECT&quot;,&quot;id&quot;:&quot;9c534ab5-fa65-432e-b64f-cfe5419e2dac&quot;,&quot;name&quot;:&quot;Scissors (with break)&quot;,&quot;relativeTransform&quot;:{&quot;translate&quot;:{&quot;x&quot;:1541.121039710832,&quot;y&quot;:-239.42905013373516},&quot;rotate&quot;:0.8007583491372534,&quot;skewX&quot;:5.085175160976945e-16,&quot;scale&quot;:{&quot;x&quot;:-0.1651989044656191,&quot;y&quot;:0.16519890446561825}},&quot;opacity&quot;:1,&quot;image&quot;:{&quot;url&quot;:&quot;https://icons.cdn.biorender.com/biorender/5be1b8a826f7901200cb51e1/5be1b85e26f7901200cb51da.png&quot;,&quot;fallbackUrl&quot;:&quot;sources/icons/5be1b8a826f7901200cb51e1/5be1b85e26f7901200cb51da.svg&quot;,&quot;size&quot;:{&quot;x&quot;:250,&quot;y&quot;:178},&quot;isPremium&quot;:false},&quot;source&quot;:{&quot;id&quot;:&quot;5be1b85e26f7901200cb51da&quot;,&quot;type&quot;:&quot;ASSETS&quot;},&quot;pathStyles&quot;:[{&quot;type&quot;:&quot;FILL&quot;,&quot;fillStyle&quot;:&quot;rgb(0,0,0)&quot;}],&quot;isLocked&quot;:false,&quot;parent&quot;:{&quot;type&quot;:&quot;CHILD&quot;,&quot;parentId&quot;:&quot;2c759d99-eb23-4d92-96fe-4cd9753dbfa6&quot;,&quot;order&quot;:&quot;5&quot;}},&quot;f8798c37-9f80-4f24-aa56-7e0e2ea33287&quot;:{&quot;type&quot;:&quot;FIGURE_OBJECT&quot;,&quot;id&quot;:&quot;f8798c37-9f80-4f24-aa56-7e0e2ea33287&quot;,&quot;name&quot;:&quot;Scissors (with break)&quot;,&quot;relativeTransform&quot;:{&quot;translate&quot;:{&quot;x&quot;:1541.604873884633,&quot;y&quot;:-162.9566079416205},&quot;rotate&quot;:2.255253932770687,&quot;skewX&quot;:-1.5255525482930833e-15,&quot;scale&quot;:{&quot;x&quot;:0.1651989044656191,&quot;y&quot;:0.16519890446561786}},&quot;opacity&quot;:1,&quot;image&quot;:{&quot;url&quot;:&quot;https://icons.cdn.biorender.com/biorender/5be1b8a826f7901200cb51e1/5be1b85e26f7901200cb51da.png&quot;,&quot;fallbackUrl&quot;:&quot;sources/icons/5be1b8a826f7901200cb51e1/5be1b85e26f7901200cb51da.svg&quot;,&quot;size&quot;:{&quot;x&quot;:250,&quot;y&quot;:178},&quot;isPremium&quot;:false},&quot;source&quot;:{&quot;id&quot;:&quot;5be1b85e26f7901200cb51da&quot;,&quot;type&quot;:&quot;ASSETS&quot;},&quot;pathStyles&quot;:[{&quot;type&quot;:&quot;FILL&quot;,&quot;fillStyle&quot;:&quot;rgb(0,0,0)&quot;}],&quot;isLocked&quot;:false,&quot;parent&quot;:{&quot;type&quot;:&quot;CHILD&quot;,&quot;parentId&quot;:&quot;2c759d99-eb23-4d92-96fe-4cd9753dbfa6&quot;,&quot;order&quot;:&quot;2&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09.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b657e5f6-d379-4a16-b7c9-67c651a3bc61"/>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b657e5f6-d379-4a16-b7c9-67c651a3bc61&quot;:{&quot;type&quot;:&quot;FIGURE_OBJECT&quot;,&quot;id&quot;:&quot;b657e5f6-d379-4a16-b7c9-67c651a3bc61&quot;,&quot;name&quot;:&quot;Single guided RNA (sgRNA) 3&quot;,&quot;relativeTransform&quot;:{&quot;translate&quot;:{&quot;x&quot;:-203.7439805263631,&quot;y&quot;:-198.45946634374957},&quot;rotate&quot;:6.198536838457862,&quot;skewX&quot;:4.3485380246877526e-17,&quot;scale&quot;:{&quot;x&quot;:-0.34594265906601973,&quot;y&quot;:0.345942659066018}},&quot;opacity&quot;:1,&quot;image&quot;:{&quot;url&quot;:&quot;https://icons.cdn.biorender.com/biorender/5cf16c3c48bc020400d6b3eb/5cf16c1748bc020400d6b3e7.png&quot;,&quot;size&quot;:{&quot;x&quot;:212,&quot;y&quot;:220},&quot;isPremium&quot;:false,&quot;fallbackUrl&quot;:&quot;sources/icons/5cf16c3c48bc020400d6b3eb/5cf16c1748bc020400d6b3e7.svg&quot;},&quot;source&quot;:{&quot;id&quot;:&quot;5cf16c1748bc020400d6b3e7&quot;,&quot;type&quot;:&quot;ASSETS&quot;},&quot;pathStyles&quot;:[{&quot;type&quot;:&quot;FILL&quot;,&quot;fillStyle&quot;:&quot;rgb(0,0,0)&quot;}],&quot;isLocked&quot;:false,&quot;parent&quot;:{&quot;type&quot;:&quot;CHILD&quot;,&quot;parentId&quot;:&quot;53571175-7fa8-4c75-b42d-69a7946b3b8e&quot;,&quot;order&quot;:&quot;9999999999999999999999999977&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10.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a1237d9b-8e94-4e01-baae-3c432bfaf206"/>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a1237d9b-8e94-4e01-baae-3c432bfaf206&quot;:{&quot;type&quot;:&quot;FIGURE_OBJECT&quot;,&quot;id&quot;:&quot;a1237d9b-8e94-4e01-baae-3c432bfaf206&quot;,&quot;parent&quot;:{&quot;type&quot;:&quot;CHILD&quot;,&quot;parentId&quot;:&quot;53571175-7fa8-4c75-b42d-69a7946b3b8e&quot;,&quot;order&quot;:&quot;99999999999999982&quot;},&quot;relativeTransform&quot;:{&quot;translate&quot;:{&quot;x&quot;:-5.834235183081571,&quot;y&quot;:-0.5893919718027809},&quot;rotate&quot;:0,&quot;skewX&quot;:0,&quot;scale&quot;:{&quot;x&quot;:1,&quot;y&quot;:1}}},&quot;c862bf5f-7e17-4c33-b746-231c9c651679&quot;:{&quot;type&quot;:&quot;FIGURE_OBJECT&quot;,&quot;id&quot;:&quot;c862bf5f-7e17-4c33-b746-231c9c651679&quot;,&quot;relativeTransform&quot;:{&quot;translate&quot;:{&quot;x&quot;:259.30128281375823,&quot;y&quot;:35.920272044545236},&quot;rotate&quot;:-0.605754264837419,&quot;skewX&quot;:0,&quot;scale&quot;:{&quot;x&quot;:0.9999999999999997,&quot;y&quot;:1.0000000000000002}},&quot;opacity&quot;:1,&quot;path&quot;:{&quot;type&quot;:&quot;POLY_LINE&quot;,&quot;points&quot;:[{&quot;x&quot;:-10.146262307333934,&quot;y&quot;:-4.733019027913571},{&quot;x&quot;:0.6557141535022595,&quot;y&quot;:-4.35183006510735},{&quot;x&quot;:8.255365661706875,&quot;y&quot;:5.0033580303873215}],&quot;closed&quot;:false},&quot;pathStyles&quot;:[{&quot;type&quot;:&quot;FILL&quot;,&quot;fillStyle&quot;:&quot;rgba(0,0,0,0)&quot;},{&quot;type&quot;:&quot;STROKE&quot;,&quot;strokeStyle&quot;:&quot;rgba(157, 52, 60, 1)&quot;,&quot;lineWidth&quot;:1.7475139188970699,&quot;lineJoin&quot;:&quot;round&quot;}],&quot;pathSmoothing&quot;:{&quot;type&quot;:&quot;CATMULL_SMOOTHING&quot;,&quot;smoothing&quot;:0.2},&quot;isLocked&quot;:false,&quot;parent&quot;:{&quot;type&quot;:&quot;CHILD&quot;,&quot;parentId&quot;:&quot;a1237d9b-8e94-4e01-baae-3c432bfaf206&quot;,&quot;order&quot;:&quot;2&quot;},&quot;connectorInfo&quot;:{&quot;connectedObjects&quot;:[],&quot;type&quot;:&quot;LINE&quot;,&quot;offset&quot;:{&quot;x&quot;:0,&quot;y&quot;:0},&quot;bending&quot;:0.1,&quot;firstElementIsHead&quot;:true,&quot;customized&quot;:true}},&quot;020a8854-704b-4462-8309-e86ad9820148&quot;:{&quot;type&quot;:&quot;FIGURE_OBJECT&quot;,&quot;id&quot;:&quot;020a8854-704b-4462-8309-e86ad9820148&quot;,&quot;name&quot;:&quot;Generic protein (bean)&quot;,&quot;relativeTransform&quot;:{&quot;translate&quot;:{&quot;x&quot;:294.7131607020671,&quot;y&quot;:23.73750856250701},&quot;rotate&quot;:-2.5359953970917593,&quot;skewX&quot;:3.61471356446171e-16,&quot;scale&quot;:{&quot;x&quot;:0.19594003306369523,&quot;y&quot;:0.17531623842629565}},&quot;opacity&quot;:1,&quot;image&quot;:{&quot;url&quot;:&quot;https://icons.cdn.biorender.com/biorender/5e2afda54f2cc000281aa238/5c093c815c22a91200d66036.png&quot;,&quot;fallbackUrl&quot;:&quot;sources/icons/5e2afda54f2cc000281aa238/5c093c815c22a91200d66036.svg&quot;,&quot;size&quot;:{&quot;x&quot;:326,&quot;y&quot;:354},&quot;isPremium&quot;:false},&quot;source&quot;:{&quot;id&quot;:&quot;5c093c815c22a91200d66036&quot;,&quot;type&quot;:&quot;ASSETS&quot;},&quot;pathStyles&quot;:[{&quot;type&quot;:&quot;FILL&quot;,&quot;fillStyle&quot;:&quot;rgb(0,0,0)&quot;}],&quot;isLocked&quot;:false,&quot;parent&quot;:{&quot;type&quot;:&quot;CHILD&quot;,&quot;parentId&quot;:&quot;a1237d9b-8e94-4e01-baae-3c432bfaf206&quot;,&quot;order&quot;:&quot;5&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11.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6c4d85dd-ae5c-4f8e-aafa-09d52ccbece0"/>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6c4d85dd-ae5c-4f8e-aafa-09d52ccbece0&quot;:{&quot;type&quot;:&quot;FIGURE_OBJECT&quot;,&quot;id&quot;:&quot;6c4d85dd-ae5c-4f8e-aafa-09d52ccbece0&quot;,&quot;name&quot;:&quot;Cas9 2&quot;,&quot;relativeTransform&quot;:{&quot;translate&quot;:{&quot;x&quot;:190.2056682480291,&quot;y&quot;:106.70019656734192},&quot;rotate&quot;:0,&quot;skewX&quot;:0,&quot;scale&quot;:{&quot;x&quot;:0.6513685708465626,&quot;y&quot;:0.6513685708465626}},&quot;opacity&quot;:0.59,&quot;image&quot;:{&quot;url&quot;:&quot;https://icons.cdn.biorender.com/biorender/5cf16bae48bc020400d6b3c1/5cf16b4848bc020400d6b3b8.png&quot;,&quot;fallbackUrl&quot;:&quot;sources/icons/5cf16bae48bc020400d6b3c1/5cf16b4848bc020400d6b3b8.svg&quot;,&quot;size&quot;:{&quot;x&quot;:323,&quot;y&quot;:275},&quot;isPremium&quot;:false},&quot;source&quot;:{&quot;id&quot;:&quot;5cf16b4848bc020400d6b3b8&quot;,&quot;type&quot;:&quot;ASSETS&quot;},&quot;pathStyles&quot;:[{&quot;type&quot;:&quot;FILL&quot;,&quot;fillStyle&quot;:&quot;rgb(0,0,0)&quot;}],&quot;isLocked&quot;:false,&quot;parent&quot;:{&quot;type&quot;:&quot;CHILD&quot;,&quot;parentId&quot;:&quot;53571175-7fa8-4c75-b42d-69a7946b3b8e&quot;,&quot;order&quot;:&quot;4&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12.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5e8410ef-a9ab-4235-bf79-92a48bd4ea5d"/>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5e8410ef-a9ab-4235-bf79-92a48bd4ea5d&quot;:{&quot;id&quot;:&quot;5e8410ef-a9ab-4235-bf79-92a48bd4ea5d&quot;,&quot;name&quot;:&quot;Padlock (symbol, closed)&quot;,&quot;displayName&quot;:&quot;&quot;,&quot;type&quot;:&quot;FIGURE_OBJECT&quot;,&quot;relativeTransform&quot;:{&quot;translate&quot;:{&quot;x&quot;:381.44331607540624,&quot;y&quot;:100.52486150374324},&quot;rotate&quot;:0,&quot;skewX&quot;:0,&quot;scale&quot;:{&quot;x&quot;:0.526146794932319,&quot;y&quot;:0.526146794932319}},&quot;image&quot;:{&quot;url&quot;:&quot;https://icons.cdn.biorender.com/biorender/64907071195f1f002045ef3b/64906f52195f1f002045ef02.png&quot;,&quot;isPremium&quot;:false,&quot;isOrgIcon&quot;:false,&quot;size&quot;:{&quot;x&quot;:80,&quot;y&quot;:91.42857142857143},&quot;fallbackUrl&quot;:&quot;sources/icons/64907071195f1f002045ef3b/64906f52195f1f002045ef02.svg&quot;},&quot;source&quot;:{&quot;id&quot;:&quot;64906f52195f1f002045ef02&quot;,&quot;version&quot;:&quot;20230619150900&quot;,&quot;type&quot;:&quot;ASSETS&quot;},&quot;isPremium&quot;:false,&quot;parent&quot;:{&quot;type&quot;:&quot;CHILD&quot;,&quot;parentId&quot;:&quot;53571175-7fa8-4c75-b42d-69a7946b3b8e&quot;,&quot;order&quot;:&quot;99999999999999985&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13.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45118992-20b6-445b-b455-fec6416533dd"/>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45118992-20b6-445b-b455-fec6416533dd&quot;:{&quot;type&quot;:&quot;FIGURE_OBJECT&quot;,&quot;id&quot;:&quot;45118992-20b6-445b-b455-fec6416533dd&quot;,&quot;relativeTransform&quot;:{&quot;translate&quot;:{&quot;x&quot;:333.85793499581723,&quot;y&quot;:108.32691999042896},&quot;rotate&quot;:0,&quot;skewX&quot;:0,&quot;scale&quot;:{&quot;x&quot;:1,&quot;y&quot;:1}},&quot;opacity&quot;:1,&quot;path&quot;:{&quot;type&quot;:&quot;POLY_LINE&quot;,&quot;points&quot;:[{&quot;x&quot;:-28.68281343257076,&quot;y&quot;:0},{&quot;x&quot;:15.379265100042797,&quot;y&quot;:0}],&quot;closed&quot;:false},&quot;pathStyles&quot;:[{&quot;type&quot;:&quot;FILL&quot;,&quot;fillStyle&quot;:&quot;rgba(0,0,0,0)&quot;},{&quot;type&quot;:&quot;STROKE&quot;,&quot;strokeStyle&quot;:&quot;rgba(157, 52, 60, 1)&quot;,&quot;lineWidth&quot;:4.151133982130803,&quot;lineJoin&quot;:&quot;round&quot;}],&quot;pathMarkers&quot;:{&quot;markerEnd&quot;:{&quot;type&quot;:&quot;PATH&quot;,&quot;units&quot;:{&quot;type&quot;:&quot;STROKE_WIDTH&quot;,&quot;scale&quot;:1},&quot;orient&quot;:{&quot;type&quot;:&quot;AUTO_START_REVERSE&quot;},&quot;name&quot;:&quot;inhib&quot;,&quot;relativeTransform&quot;:{&quot;translate&quot;:{&quot;x&quot;:0,&quot;y&quot;:0},&quot;rotate&quot;:0,&quot;skewX&quot;:0,&quot;scale&quot;:{&quot;x&quot;:1,&quot;y&quot;:1}},&quot;path&quot;:{&quot;type&quot;:&quot;SPLINE&quot;,&quot;spline&quot;:{&quot;points&quot;:[{&quot;x&quot;:0,&quot;y&quot;:3,&quot;isEndPoint&quot;:true},{&quot;x&quot;:0,&quot;y&quot;:-3,&quot;isEndPoint&quot;:true}],&quot;closed&quot;:false}},&quot;pathStyles&quot;:[{&quot;type&quot;:&quot;STROKE&quot;,&quot;strokeStyle&quot;:&quot;context-stroke-flat&quot;,&quot;lineWidth&quot;:1,&quot;lineJoin&quot;:&quot;round&quot;}]}},&quot;isLocked&quot;:false,&quot;parent&quot;:{&quot;type&quot;:&quot;CHILD&quot;,&quot;parentId&quot;:&quot;53571175-7fa8-4c75-b42d-69a7946b3b8e&quot;,&quot;order&quot;:&quot;9999999999999999&quot;},&quot;connectorInfo&quot;:{&quot;connectedObjects&quot;:[],&quot;type&quot;:&quot;LINE&quot;,&quot;offset&quot;:{&quot;x&quot;:0,&quot;y&quot;:0},&quot;bending&quot;:0.1,&quot;firstElementIsHead&quot;:true,&quot;customized&quot;:false}},&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14.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5bac7366-44e4-4693-931d-24c9bae1e302"/>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5bac7366-44e4-4693-931d-24c9bae1e302&quot;:{&quot;relativeTransform&quot;:{&quot;translate&quot;:{&quot;x&quot;:178.3793044536086,&quot;y&quot;:104.76098899590434},&quot;rotate&quot;:0,&quot;skewX&quot;:0,&quot;scale&quot;:{&quot;x&quot;:1,&quot;y&quot;:1}},&quot;type&quot;:&quot;FIGURE_OBJECT&quot;,&quot;id&quot;:&quot;5bac7366-44e4-4693-931d-24c9bae1e302&quot;,&quot;name&quot;:&quot;CRISPR KO&quot;,&quot;displayName&quot;:&quot;CRISPR KO&quot;,&quot;opacity&quot;:1,&quot;source&quot;:{&quot;id&quot;:&quot;5e1623359f4e0c00852e297c&quot;,&quot;type&quot;:&quot;ASSETS&quot;},&quot;pathStyles&quot;:[{&quot;type&quot;:&quot;FILL&quot;,&quot;fillStyle&quot;:&quot;rgb(0,0,0)&quot;}],&quot;isLocked&quot;:false,&quot;parent&quot;:{&quot;type&quot;:&quot;CHILD&quot;,&quot;parentId&quot;:&quot;53571175-7fa8-4c75-b42d-69a7946b3b8e&quot;,&quot;order&quot;:&quot;99999999999999996&quot;},&quot;isPremium&quot;:true},&quot;b21b9ba7-62f5-4e92-9edf-c552b6634cfd&quot;:{&quot;type&quot;:&quot;FIGURE_OBJECT&quot;,&quot;id&quot;:&quot;b21b9ba7-62f5-4e92-9edf-c552b6634cfd&quot;,&quot;name&quot;:&quot;Open, unwinding DNA left side&quot;,&quot;relativeTransform&quot;:{&quot;translate&quot;:{&quot;x&quot;:-77.59871130200561,&quot;y&quot;:30.963163971888115},&quot;rotate&quot;:0,&quot;skewX&quot;:0,&quot;scale&quot;:{&quot;x&quot;:0.440352602595888,&quot;y&quot;:0.4250698227529489}},&quot;opacity&quot;:1,&quot;image&quot;:{&quot;url&quot;:&quot;https://icons.biorender.com/biorender/5cf1664348bc020400d6b2c7/dna-unwinding-open-left.png&quot;,&quot;fallbackUrl&quot;:&quot;https://res.cloudinary.com/dlcjuc3ej/image/upload/v1559324222/xnjhio5eeok3vcndvxds.svg#/keystone/api/icons/5cf1664348bc020400d6b2c7/dna-unwinding-open-left.svg&quot;,&quot;size&quot;:{&quot;x&quot;:385,&quot;y&quot;:170},&quot;isPremium&quot;:false},&quot;source&quot;:{&quot;id&quot;:&quot;5cf165f148bc020400d6b2b9&quot;,&quot;type&quot;:&quot;ASSETS&quot;},&quot;pathStyles&quot;:[{&quot;type&quot;:&quot;FILL&quot;,&quot;fillStyle&quot;:&quot;rgb(0,0,0)&quot;}],&quot;isLocked&quot;:false,&quot;parent&quot;:{&quot;type&quot;:&quot;CHILD&quot;,&quot;parentId&quot;:&quot;5bac7366-44e4-4693-931d-24c9bae1e302&quot;,&quot;order&quot;:&quot;3&quot;}},&quot;def4a3a1-17f4-4e20-908c-0fd3c8581bb3&quot;:{&quot;type&quot;:&quot;FIGURE_OBJECT&quot;,&quot;id&quot;:&quot;def4a3a1-17f4-4e20-908c-0fd3c8581bb3&quot;,&quot;name&quot;:&quot;DNA (unwinding, open, right)&quot;,&quot;relativeTransform&quot;:{&quot;translate&quot;:{&quot;x&quot;:77.12236313836443,&quot;y&quot;:30.637068676157455},&quot;rotate&quot;:0,&quot;skewX&quot;:0,&quot;scale&quot;:{&quot;x&quot;:0.44383988202999125,&quot;y&quot;:0.42506982275294897}},&quot;opacity&quot;:1,&quot;image&quot;:{&quot;url&quot;:&quot;https://icons.biorender.com/biorender/5cf166d648bc020400d6b2d6/dna-unwinding-open-right.png&quot;,&quot;fallbackUrl&quot;:&quot;https://res.cloudinary.com/dlcjuc3ej/image/upload/v1559324369/dszl8uizvi3qbn42lglk.svg#/keystone/api/icons/5cf166d648bc020400d6b2d6/dna-unwinding-open-right.svg&quot;,&quot;size&quot;:{&quot;x&quot;:385,&quot;y&quot;:170},&quot;isPremium&quot;:false},&quot;source&quot;:{&quot;id&quot;:&quot;5cf1664348bc020400d6b2c8&quot;,&quot;type&quot;:&quot;ASSETS&quot;},&quot;pathStyles&quot;:[{&quot;type&quot;:&quot;FILL&quot;,&quot;fillStyle&quot;:&quot;rgb(0,0,0)&quot;}],&quot;isLocked&quot;:false,&quot;parent&quot;:{&quot;type&quot;:&quot;CHILD&quot;,&quot;parentId&quot;:&quot;5bac7366-44e4-4693-931d-24c9bae1e302&quot;,&quot;order&quot;:&quot;8&quot;}},&quot;76484e50-bfd4-4987-91fe-ac373ebb7128&quot;:{&quot;type&quot;:&quot;FIGURE_OBJECT&quot;,&quot;id&quot;:&quot;76484e50-bfd4-4987-91fe-ac373ebb7128&quot;,&quot;relativeTransform&quot;:{&quot;translate&quot;:{&quot;x&quot;:16.45,&quot;y&quot;:0},&quot;rotate&quot;:0,&quot;skewX&quot;:0,&quot;scale&quot;:{&quot;x&quot;:0.91,&quot;y&quot;:1}},&quot;opacity&quot;:1,&quot;path&quot;:{&quot;type&quot;:&quot;RECT&quot;,&quot;size&quot;:{&quot;x&quot;:385,&quot;y&quot;:170}},&quot;pathStyles&quot;:[{&quot;type&quot;:&quot;FILL&quot;,&quot;fillStyle&quot;:&quot;#fff&quot;}],&quot;isFrozen&quot;:true,&quot;isLocked&quot;:false,&quot;parent&quot;:{&quot;type&quot;:&quot;CROP&quot;,&quot;parentId&quot;:&quot;def4a3a1-17f4-4e20-908c-0fd3c8581bb3&quot;,&quot;order&quot;:&quot;5&quot;}},&quot;5a9e085a-54ee-415c-a34c-7d81ee9de8d6&quot;:{&quot;type&quot;:&quot;FIGURE_OBJECT&quot;,&quot;id&quot;:&quot;5a9e085a-54ee-415c-a34c-7d81ee9de8d6&quot;,&quot;name&quot;:&quot;ssDNA (medium)&quot;,&quot;relativeTransform&quot;:{&quot;translate&quot;:{&quot;x&quot;:6.144425961405964,&quot;y&quot;:-3.668566430727697},&quot;rotate&quot;:3.141592653589793,&quot;skewX&quot;:0,&quot;scale&quot;:{&quot;x&quot;:0.4084004179391079,&quot;y&quot;:0.4084004179391079}},&quot;opacity&quot;:1,&quot;image&quot;:{&quot;url&quot;:&quot;https://res.cloudinary.com/dlcjuc3ej/image/upload/v1533758616/zacvjk8ynfepcj33wduw.svg#/keystone/api/icons/5b6b4c71c820301400b33886/20180808200336/image/ssdna-medium.svg&quot;,&quot;size&quot;:{&quot;x&quot;:224,&quot;y&quot;:30},&quot;isPremium&quot;:false},&quot;source&quot;:{&quot;id&quot;:&quot;5b6b4c71c820301400b33886&quot;,&quot;type&quot;:&quot;ASSETS&quot;},&quot;pathStyles&quot;:[{&quot;type&quot;:&quot;FILL&quot;,&quot;fillStyle&quot;:&quot;rgb(0,0,0)&quot;}],&quot;isLocked&quot;:false,&quot;parent&quot;:{&quot;type&quot;:&quot;CHILD&quot;,&quot;parentId&quot;:&quot;5bac7366-44e4-4693-931d-24c9bae1e302&quot;,&quot;order&quot;:&quot;7&quot;}},&quot;277a3c87-f515-45a1-a9a2-c26108c3533c&quot;:{&quot;type&quot;:&quot;FIGURE_OBJECT&quot;,&quot;id&quot;:&quot;277a3c87-f515-45a1-a9a2-c26108c3533c&quot;,&quot;relativeTransform&quot;:{&quot;translate&quot;:{&quot;x&quot;:8.48,&quot;y&quot;:0},&quot;rotate&quot;:0,&quot;skewX&quot;:0,&quot;scale&quot;:{&quot;x&quot;:0.95,&quot;y&quot;:1}},&quot;opacity&quot;:1,&quot;path&quot;:{&quot;type&quot;:&quot;RECT&quot;,&quot;size&quot;:{&quot;x&quot;:224,&quot;y&quot;:30}},&quot;pathStyles&quot;:[{&quot;type&quot;:&quot;FILL&quot;,&quot;fillStyle&quot;:&quot;#fff&quot;}],&quot;isFrozen&quot;:true,&quot;isLocked&quot;:false,&quot;parent&quot;:{&quot;type&quot;:&quot;CROP&quot;,&quot;parentId&quot;:&quot;5a9e085a-54ee-415c-a34c-7d81ee9de8d6&quot;,&quot;order&quot;:&quot;5&quot;}},&quot;73b3ed67-b866-4b9f-95ac-36c8ea4240b5&quot;:{&quot;type&quot;:&quot;FIGURE_OBJECT&quot;,&quot;id&quot;:&quot;73b3ed67-b866-4b9f-95ac-36c8ea4240b5&quot;,&quot;name&quot;:&quot;ssDNA (medium)&quot;,&quot;relativeTransform&quot;:{&quot;translate&quot;:{&quot;x&quot;:58.96560246526516,&quot;y&quot;:3.1867262989643437},&quot;rotate&quot;:0,&quot;skewX&quot;:0,&quot;scale&quot;:{&quot;x&quot;:0.4084004179391079,&quot;y&quot;:0.4084004179391079}},&quot;opacity&quot;:1,&quot;image&quot;:{&quot;url&quot;:&quot;https://icons.biorender.com/biorender/5b6b4cc3c820301400b338a3/ssdna-medium.png&quot;,&quot;fallbackUrl&quot;:&quot;https://res.cloudinary.com/dlcjuc3ej/image/upload/v1533758616/lgids4lz2whubbqg9wuo.svg#/keystone/api/icons/5b6b4cc3c820301400b338a3/ssdna-medium.svg&quot;,&quot;size&quot;:{&quot;x&quot;:224,&quot;y&quot;:30},&quot;isPremium&quot;:false},&quot;source&quot;:{&quot;id&quot;:&quot;5b6b4c71c820301400b33886&quot;,&quot;type&quot;:&quot;ASSETS&quot;},&quot;pathStyles&quot;:[{&quot;type&quot;:&quot;FILL&quot;,&quot;fillStyle&quot;:&quot;rgb(0,0,0)&quot;}],&quot;isLocked&quot;:false,&quot;parent&quot;:{&quot;type&quot;:&quot;CHILD&quot;,&quot;parentId&quot;:&quot;5bac7366-44e4-4693-931d-24c9bae1e302&quot;,&quot;order&quot;:&quot;92&quot;},&quot;styles&quot;:{&quot;DNA-hidden&quot;:[{&quot;styleName&quot;:&quot;MONOCHROME_COLOR&quot;,&quot;index&quot;:0,&quot;color&quot;:&quot;#CF3A58&quot;}],&quot;editable&quot;:[{&quot;styleName&quot;:&quot;SATURATE&quot;,&quot;index&quot;:0,&quot;value&quot;:150}]}},&quot;41ed4c26-f7ad-4e79-9dc3-3d6464be71b6&quot;:{&quot;type&quot;:&quot;FIGURE_OBJECT&quot;,&quot;id&quot;:&quot;41ed4c26-f7ad-4e79-9dc3-3d6464be71b6&quot;,&quot;relativeTransform&quot;:{&quot;translate&quot;:{&quot;x&quot;:-71.75,&quot;y&quot;:0},&quot;rotate&quot;:0,&quot;skewX&quot;:0,&quot;scale&quot;:{&quot;x&quot;:0.36,&quot;y&quot;:1}},&quot;opacity&quot;:1,&quot;path&quot;:{&quot;type&quot;:&quot;RECT&quot;,&quot;size&quot;:{&quot;x&quot;:224,&quot;y&quot;:30}},&quot;pathStyles&quot;:[{&quot;type&quot;:&quot;FILL&quot;,&quot;fillStyle&quot;:&quot;#fff&quot;}],&quot;isFrozen&quot;:true,&quot;isLocked&quot;:false,&quot;parent&quot;:{&quot;type&quot;:&quot;CROP&quot;,&quot;parentId&quot;:&quot;73b3ed67-b866-4b9f-95ac-36c8ea4240b5&quot;,&quot;order&quot;:&quot;5&quot;}},&quot;e66b5890-0323-476a-ba9a-98afff43cd7a&quot;:{&quot;type&quot;:&quot;FIGURE_OBJECT&quot;,&quot;id&quot;:&quot;e66b5890-0323-476a-ba9a-98afff43cd7a&quot;,&quot;parent&quot;:{&quot;type&quot;:&quot;CHILD&quot;,&quot;parentId&quot;:&quot;5bac7366-44e4-4693-931d-24c9bae1e302&quot;,&quot;order&quot;:&quot;9&quot;},&quot;relativeTransform&quot;:{&quot;translate&quot;:{&quot;x&quot;:-22.141024685555465,&quot;y&quot;:-0.6681153048734809},&quot;rotate&quot;:0}},&quot;07c5ca77-0407-4886-bafa-67537dc665eb&quot;:{&quot;type&quot;:&quot;FIGURE_OBJECT&quot;,&quot;id&quot;:&quot;07c5ca77-0407-4886-bafa-67537dc665eb&quot;,&quot;name&quot;:&quot;ssDNA (medium)&quot;,&quot;relativeTransform&quot;:{&quot;translate&quot;:{&quot;x&quot;:45.59683329358545,&quot;y&quot;:3.854298701167927},&quot;rotate&quot;:0,&quot;skewX&quot;:0,&quot;scale&quot;:{&quot;x&quot;:0.4084004179391079,&quot;y&quot;:0.4084004179391079}},&quot;opacity&quot;:1,&quot;image&quot;:{&quot;url&quot;:&quot;https://icons.biorender.com/biorender/5b6b4cc3c820301400b338a3/ssdna-medium.png&quot;,&quot;fallbackUrl&quot;:&quot;https://res.cloudinary.com/dlcjuc3ej/image/upload/v1533758616/lgids4lz2whubbqg9wuo.svg#/keystone/api/icons/5b6b4cc3c820301400b338a3/ssdna-medium.svg&quot;,&quot;size&quot;:{&quot;x&quot;:224,&quot;y&quot;:30},&quot;isPremium&quot;:false},&quot;source&quot;:{&quot;id&quot;:&quot;5b6b4c71c820301400b33886&quot;,&quot;type&quot;:&quot;ASSETS&quot;},&quot;pathStyles&quot;:[{&quot;type&quot;:&quot;FILL&quot;,&quot;fillStyle&quot;:&quot;rgb(0,0,0)&quot;}],&quot;isLocked&quot;:false,&quot;parent&quot;:{&quot;type&quot;:&quot;CHILD&quot;,&quot;parentId&quot;:&quot;e66b5890-0323-476a-ba9a-98afff43cd7a&quot;,&quot;order&quot;:&quot;5&quot;},&quot;styles&quot;:{&quot;DNA-hidden&quot;:[{&quot;styleName&quot;:&quot;MONOCHROME_COLOR&quot;,&quot;index&quot;:0,&quot;color&quot;:&quot;#CF3A58&quot;}],&quot;editable&quot;:[{&quot;styleName&quot;:&quot;SATURATE&quot;,&quot;index&quot;:0,&quot;value&quot;:150}]}},&quot;09bfe2b6-a741-4934-b0d5-868c4f2d99ec&quot;:{&quot;type&quot;:&quot;FIGURE_OBJECT&quot;,&quot;id&quot;:&quot;09bfe2b6-a741-4934-b0d5-868c4f2d99ec&quot;,&quot;parent&quot;:{&quot;type&quot;:&quot;CROP&quot;,&quot;parentId&quot;:&quot;e66b5890-0323-476a-ba9a-98afff43cd7a&quot;,&quot;order&quot;:&quot;5&quot;},&quot;relativeTransform&quot;:{&quot;translate&quot;:{&quot;x&quot;:32.26146661855509,&quot;y&quot;:3.854298701167926},&quot;rotate&quot;:0,&quot;skewX&quot;:0,&quot;scale&quot;:{&quot;x&quot;:8.855214090238352,&quot;y&quot;:6.126006269086617}},&quot;path&quot;:{&quot;type&quot;:&quot;RECT&quot;,&quot;size&quot;:{&quot;x&quot;:2,&quot;y&quot;:2}},&quot;pathStyles&quot;:[{&quot;type&quot;:&quot;FILL&quot;,&quot;fillStyle&quot;:&quot;#fff&quot;}],&quot;isFrozen&quot;:true},&quot;6ebdac17-f30a-4312-9c41-9fd695560c5e&quot;:{&quot;type&quot;:&quot;FIGURE_OBJECT&quot;,&quot;id&quot;:&quot;6ebdac17-f30a-4312-9c41-9fd695560c5e&quot;,&quot;name&quot;:&quot;ssDNA (medium)&quot;,&quot;relativeTransform&quot;:{&quot;translate&quot;:{&quot;x&quot;:5.6235070609734406,&quot;y&quot;:3.166931444807914},&quot;rotate&quot;:0,&quot;skewX&quot;:0,&quot;scale&quot;:{&quot;x&quot;:0.4084004179391079,&quot;y&quot;:0.4084004179391079}},&quot;opacity&quot;:1,&quot;image&quot;:{&quot;url&quot;:&quot;https://icons.biorender.com/biorender/5b6b4cc3c820301400b338a3/ssdna-medium.png&quot;,&quot;fallbackUrl&quot;:&quot;https://res.cloudinary.com/dlcjuc3ej/image/upload/v1533758616/lgids4lz2whubbqg9wuo.svg#/keystone/api/icons/5b6b4cc3c820301400b338a3/ssdna-medium.svg&quot;,&quot;size&quot;:{&quot;x&quot;:224,&quot;y&quot;:30},&quot;isPremium&quot;:false},&quot;source&quot;:{&quot;id&quot;:&quot;5b6b4c71c820301400b33886&quot;,&quot;type&quot;:&quot;ASSETS&quot;},&quot;pathStyles&quot;:[{&quot;type&quot;:&quot;FILL&quot;,&quot;fillStyle&quot;:&quot;rgb(0,0,0)&quot;}],&quot;isLocked&quot;:false,&quot;parent&quot;:{&quot;type&quot;:&quot;CHILD&quot;,&quot;parentId&quot;:&quot;5bac7366-44e4-4693-931d-24c9bae1e302&quot;,&quot;order&quot;:&quot;8&quot;},&quot;styles&quot;:{&quot;DNA-hidden&quot;:[{&quot;styleName&quot;:&quot;MONOCHROME_COLOR&quot;,&quot;index&quot;:0,&quot;color&quot;:&quot;#CF3A58&quot;}],&quot;editable&quot;:[{&quot;styleName&quot;:&quot;SATURATE&quot;,&quot;index&quot;:0,&quot;value&quot;:150}]}},&quot;3ebeca29-d2ea-4bd5-877d-36de08792dc7&quot;:{&quot;type&quot;:&quot;FIGURE_OBJECT&quot;,&quot;id&quot;:&quot;3ebeca29-d2ea-4bd5-877d-36de08792dc7&quot;,&quot;relativeTransform&quot;:{&quot;translate&quot;:{&quot;x&quot;:-61.37,&quot;y&quot;:0},&quot;rotate&quot;:0,&quot;skewX&quot;:0,&quot;scale&quot;:{&quot;x&quot;:0.45,&quot;y&quot;:1}},&quot;opacity&quot;:1,&quot;path&quot;:{&quot;type&quot;:&quot;RECT&quot;,&quot;size&quot;:{&quot;x&quot;:224,&quot;y&quot;:30}},&quot;pathStyles&quot;:[{&quot;type&quot;:&quot;FILL&quot;,&quot;fillStyle&quot;:&quot;#fff&quot;}],&quot;isFrozen&quot;:true,&quot;isLocked&quot;:false,&quot;parent&quot;:{&quot;type&quot;:&quot;CROP&quot;,&quot;parentId&quot;:&quot;6ebdac17-f30a-4312-9c41-9fd695560c5e&quot;,&quot;order&quot;:&quot;5&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15.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af210b29-2d8c-45d3-8442-b2b087d30c09"/>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af210b29-2d8c-45d3-8442-b2b087d30c09&quot;:{&quot;type&quot;:&quot;FIGURE_OBJECT&quot;,&quot;id&quot;:&quot;af210b29-2d8c-45d3-8442-b2b087d30c09&quot;,&quot;name&quot;:&quot;Single guided RNA (sgRNA) 3&quot;,&quot;relativeTransform&quot;:{&quot;translate&quot;:{&quot;x&quot;:249.2872153474459,&quot;y&quot;:64.74829694158103},&quot;rotate&quot;:6.198536838457862,&quot;skewX&quot;:8.999285639196198e-17,&quot;scale&quot;:{&quot;x&quot;:-0.34008441872044126,&quot;y&quot;:0.3400844187204397}},&quot;opacity&quot;:1,&quot;image&quot;:{&quot;url&quot;:&quot;https://icons.cdn.biorender.com/biorender/5cf16c3c48bc020400d6b3eb/5cf16c1748bc020400d6b3e7.png&quot;,&quot;size&quot;:{&quot;x&quot;:212,&quot;y&quot;:220},&quot;isPremium&quot;:false,&quot;fallbackUrl&quot;:&quot;sources/icons/5cf16c3c48bc020400d6b3eb/5cf16c1748bc020400d6b3e7.svg&quot;},&quot;source&quot;:{&quot;id&quot;:&quot;5cf16c1748bc020400d6b3e7&quot;,&quot;type&quot;:&quot;ASSETS&quot;},&quot;pathStyles&quot;:[{&quot;type&quot;:&quot;FILL&quot;,&quot;fillStyle&quot;:&quot;rgb(0,0,0)&quot;}],&quot;isLocked&quot;:false,&quot;parent&quot;:{&quot;type&quot;:&quot;CHILD&quot;,&quot;parentId&quot;:&quot;53571175-7fa8-4c75-b42d-69a7946b3b8e&quot;,&quot;order&quot;:&quot;99999999999999994&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16.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e3d31c20-7b44-47d0-b6e1-8addf594408e"/>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e3d31c20-7b44-47d0-b6e1-8addf594408e&quot;:{&quot;type&quot;:&quot;FIGURE_OBJECT&quot;,&quot;id&quot;:&quot;e3d31c20-7b44-47d0-b6e1-8addf594408e&quot;,&quot;name&quot;:&quot;Generic protein (ball)&quot;,&quot;relativeTransform&quot;:{&quot;translate&quot;:{&quot;x&quot;:252.05598081311544,&quot;y&quot;:-92.2187436458222},&quot;rotate&quot;:0,&quot;skewX&quot;:0,&quot;scale&quot;:{&quot;x&quot;:0.1716898428874246,&quot;y&quot;:0.1716898428874245}},&quot;opacity&quot;:1,&quot;image&quot;:{&quot;url&quot;:&quot;https://icons.biorender.com/biorender/5e2b01714f2cc000281aa3f7/generic-protein-ball.png&quot;,&quot;fallbackUrl&quot;:&quot;https://res.cloudinary.com/dlcjuc3ej/image/upload/v1579876711/uddwjnssmxzo7yavlqrk.svg#/keystone/api/icons/5e2b01714f2cc000281aa3f7/generic-protein-ball.svg&quot;,&quot;size&quot;:{&quot;x&quot;:354,&quot;y&quot;:354},&quot;isPremium&quot;:false},&quot;source&quot;:{&quot;id&quot;:&quot;5b33d1441b9d67001413a55e&quot;,&quot;type&quot;:&quot;ASSETS&quot;},&quot;pathStyles&quot;:[{&quot;type&quot;:&quot;FILL&quot;,&quot;fillStyle&quot;:&quot;rgb(0,0,0)&quot;}],&quot;isLocked&quot;:false,&quot;parent&quot;:{&quot;type&quot;:&quot;CHILD&quot;,&quot;parentId&quot;:&quot;53571175-7fa8-4c75-b42d-69a7946b3b8e&quot;,&quot;order&quot;:&quot;99999999999999999999999997&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17.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016ee477-8507-44b8-92c2-8458371b4f11"/>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016ee477-8507-44b8-92c2-8458371b4f11&quot;:{&quot;type&quot;:&quot;FIGURE_OBJECT&quot;,&quot;id&quot;:&quot;016ee477-8507-44b8-92c2-8458371b4f11&quot;,&quot;name&quot;:&quot;ssDNA (curved)&quot;,&quot;relativeTransform&quot;:{&quot;translate&quot;:{&quot;x&quot;:381.4822720891435,&quot;y&quot;:-177.74870978849526},&quot;rotate&quot;:0,&quot;skewX&quot;:0,&quot;scale&quot;:{&quot;x&quot;:0.2872984022480493,&quot;y&quot;:0.2872984022480493}},&quot;opacity&quot;:1,&quot;image&quot;:{&quot;url&quot;:&quot;https://res.cloudinary.com/dlcjuc3ej/image/upload/v1559325409/hzzvxr0q5aitdgn6wqsj.svg#/keystone/api/icons/5cf16ae848bc020400d6b3b1/ssdna-curved.svg&quot;,&quot;size&quot;:{&quot;x&quot;:221,&quot;y&quot;:65},&quot;isPremium&quot;:false},&quot;source&quot;:{&quot;id&quot;:&quot;5cf16a6b48bc020400d6b39b&quot;,&quot;type&quot;:&quot;ASSETS&quot;},&quot;pathStyles&quot;:[{&quot;type&quot;:&quot;FILL&quot;,&quot;fillStyle&quot;:&quot;rgb(0,0,0)&quot;}],&quot;isLocked&quot;:false,&quot;parent&quot;:{&quot;type&quot;:&quot;CHILD&quot;,&quot;parentId&quot;:&quot;53571175-7fa8-4c75-b42d-69a7946b3b8e&quot;,&quot;order&quot;:&quot;999999999999999999999999952&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18.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1b014f29-2984-4b01-9803-50b2d445540b"/>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1b014f29-2984-4b01-9803-50b2d445540b&quot;:{&quot;type&quot;:&quot;FIGURE_OBJECT&quot;,&quot;id&quot;:&quot;1b014f29-2984-4b01-9803-50b2d445540b&quot;,&quot;name&quot;:&quot;ssDNA (curved)&quot;,&quot;relativeTransform&quot;:{&quot;translate&quot;:{&quot;x&quot;:420.5549272611261,&quot;y&quot;:-184.23822581166547},&quot;rotate&quot;:-2.5684265272348554,&quot;skewX&quot;:-8.406666630278752e-16,&quot;scale&quot;:{&quot;x&quot;:0.2872984022480489,&quot;y&quot;:0.287298402248048}},&quot;opacity&quot;:1,&quot;image&quot;:{&quot;url&quot;:&quot;https://res.cloudinary.com/dlcjuc3ej/image/upload/v1559325409/hzzvxr0q5aitdgn6wqsj.svg#/keystone/api/icons/5cf16ae848bc020400d6b3b1/ssdna-curved.svg&quot;,&quot;size&quot;:{&quot;x&quot;:221,&quot;y&quot;:65},&quot;isPremium&quot;:false},&quot;source&quot;:{&quot;id&quot;:&quot;5cf16a6b48bc020400d6b39b&quot;,&quot;type&quot;:&quot;ASSETS&quot;},&quot;pathStyles&quot;:[{&quot;type&quot;:&quot;FILL&quot;,&quot;fillStyle&quot;:&quot;rgb(0,0,0)&quot;}],&quot;isLocked&quot;:false,&quot;parent&quot;:{&quot;type&quot;:&quot;CHILD&quot;,&quot;parentId&quot;:&quot;53571175-7fa8-4c75-b42d-69a7946b3b8e&quot;,&quot;order&quot;:&quot;999999999999999999999999955&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19.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c5007812-f39b-4957-9866-39cf75c99e97"/>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c5007812-f39b-4957-9866-39cf75c99e97&quot;:{&quot;type&quot;:&quot;FIGURE_OBJECT&quot;,&quot;id&quot;:&quot;c5007812-f39b-4957-9866-39cf75c99e97&quot;,&quot;name&quot;:&quot;ssDNA (curved)&quot;,&quot;relativeTransform&quot;:{&quot;translate&quot;:{&quot;x&quot;:387.96421141830456,&quot;y&quot;:-204.75566712238498},&quot;rotate&quot;:2.6457446130982043,&quot;skewX&quot;:1.4291333271473841e-15,&quot;scale&quot;:{&quot;x&quot;:0.28729840224804926,&quot;y&quot;:0.2872984022480488}},&quot;opacity&quot;:1,&quot;image&quot;:{&quot;url&quot;:&quot;https://res.cloudinary.com/dlcjuc3ej/image/upload/v1559325409/hzzvxr0q5aitdgn6wqsj.svg#/keystone/api/icons/5cf16ae848bc020400d6b3b1/ssdna-curved.svg&quot;,&quot;size&quot;:{&quot;x&quot;:221,&quot;y&quot;:65},&quot;isPremium&quot;:false},&quot;source&quot;:{&quot;id&quot;:&quot;5cf16a6b48bc020400d6b39b&quot;,&quot;type&quot;:&quot;ASSETS&quot;},&quot;pathStyles&quot;:[{&quot;type&quot;:&quot;FILL&quot;,&quot;fillStyle&quot;:&quot;rgb(0,0,0)&quot;}],&quot;isLocked&quot;:false,&quot;parent&quot;:{&quot;type&quot;:&quot;CHILD&quot;,&quot;parentId&quot;:&quot;53571175-7fa8-4c75-b42d-69a7946b3b8e&quot;,&quot;order&quot;:&quot;999999999999999999999999957&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20.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57832e70-cbad-4f48-9c83-6a8fe27ed55c"/>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57832e70-cbad-4f48-9c83-6a8fe27ed55c&quot;:{&quot;type&quot;:&quot;FIGURE_OBJECT&quot;,&quot;id&quot;:&quot;57832e70-cbad-4f48-9c83-6a8fe27ed55c&quot;,&quot;name&quot;:&quot;Cas9 2&quot;,&quot;relativeTransform&quot;:{&quot;translate&quot;:{&quot;x&quot;:195.10899045340136,&quot;y&quot;:-154.8069287165044},&quot;rotate&quot;:0,&quot;skewX&quot;:0,&quot;scale&quot;:{&quot;x&quot;:0.6697039667869187,&quot;y&quot;:0.6697039667869187}},&quot;opacity&quot;:0.59,&quot;image&quot;:{&quot;url&quot;:&quot;https://icons.cdn.biorender.com/biorender/5cf16bae48bc020400d6b3c1/5cf16b4848bc020400d6b3b8.png&quot;,&quot;fallbackUrl&quot;:&quot;sources/icons/5cf16bae48bc020400d6b3c1/5cf16b4848bc020400d6b3b8.svg&quot;,&quot;size&quot;:{&quot;x&quot;:323,&quot;y&quot;:275},&quot;isPremium&quot;:false},&quot;source&quot;:{&quot;id&quot;:&quot;5cf16b4848bc020400d6b3b8&quot;,&quot;type&quot;:&quot;ASSETS&quot;},&quot;pathStyles&quot;:[{&quot;type&quot;:&quot;FILL&quot;,&quot;fillStyle&quot;:&quot;rgb(0,0,0)&quot;}],&quot;isLocked&quot;:false,&quot;parent&quot;:{&quot;type&quot;:&quot;CHILD&quot;,&quot;parentId&quot;:&quot;53571175-7fa8-4c75-b42d-69a7946b3b8e&quot;,&quot;order&quot;:&quot;9999999999999999999999999575&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21.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de1aee37-8f4d-4072-b9b3-2f3637810d9e"/>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de1aee37-8f4d-4072-b9b3-2f3637810d9e&quot;:{&quot;type&quot;:&quot;FIGURE_OBJECT&quot;,&quot;id&quot;:&quot;de1aee37-8f4d-4072-b9b3-2f3637810d9e&quot;,&quot;name&quot;:&quot;Single guided RNA (sgRNA) 3&quot;,&quot;relativeTransform&quot;:{&quot;translate&quot;:{&quot;x&quot;:255.85362602119284,&quot;y&quot;:-197.93973378430817},&quot;rotate&quot;:6.198536838457862,&quot;skewX&quot;:9.932136573858509e-17,&quot;scale&quot;:{&quot;x&quot;:-0.34965746653004137,&quot;y&quot;:0.34965746653003965}},&quot;opacity&quot;:1,&quot;image&quot;:{&quot;url&quot;:&quot;https://icons.cdn.biorender.com/biorender/5cf16c3c48bc020400d6b3eb/5cf16c1748bc020400d6b3e7.png&quot;,&quot;size&quot;:{&quot;x&quot;:212,&quot;y&quot;:220},&quot;isPremium&quot;:false,&quot;fallbackUrl&quot;:&quot;sources/icons/5cf16c3c48bc020400d6b3eb/5cf16c1748bc020400d6b3e7.svg&quot;},&quot;source&quot;:{&quot;id&quot;:&quot;5cf16c1748bc020400d6b3e7&quot;,&quot;type&quot;:&quot;ASSETS&quot;},&quot;pathStyles&quot;:[{&quot;type&quot;:&quot;FILL&quot;,&quot;fillStyle&quot;:&quot;rgb(0,0,0)&quot;}],&quot;isLocked&quot;:false,&quot;parent&quot;:{&quot;type&quot;:&quot;CHILD&quot;,&quot;parentId&quot;:&quot;53571175-7fa8-4c75-b42d-69a7946b3b8e&quot;,&quot;order&quot;:&quot;999999999999999999999999958&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22.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526b3d18-a1f3-4dac-b0f1-7fe0704c4ccb"/>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526b3d18-a1f3-4dac-b0f1-7fe0704c4ccb&quot;:{&quot;relativeTransform&quot;:{&quot;translate&quot;:{&quot;x&quot;:182.9497259443769,&quot;y&quot;:-156.80072310748506},&quot;rotate&quot;:0,&quot;skewX&quot;:0,&quot;scale&quot;:{&quot;x&quot;:1,&quot;y&quot;:1}},&quot;type&quot;:&quot;FIGURE_OBJECT&quot;,&quot;id&quot;:&quot;526b3d18-a1f3-4dac-b0f1-7fe0704c4ccb&quot;,&quot;name&quot;:&quot;CRISPR KO&quot;,&quot;displayName&quot;:&quot;CRISPR KO&quot;,&quot;opacity&quot;:1,&quot;source&quot;:{&quot;id&quot;:&quot;5e1623359f4e0c00852e297c&quot;,&quot;type&quot;:&quot;ASSETS&quot;},&quot;pathStyles&quot;:[{&quot;type&quot;:&quot;FILL&quot;,&quot;fillStyle&quot;:&quot;rgb(0,0,0)&quot;}],&quot;isLocked&quot;:false,&quot;parent&quot;:{&quot;type&quot;:&quot;CHILD&quot;,&quot;parentId&quot;:&quot;53571175-7fa8-4c75-b42d-69a7946b3b8e&quot;,&quot;order&quot;:&quot;99999999999999999999999996&quot;},&quot;isPremium&quot;:true},&quot;42e877b1-bc50-4033-8167-3a80f3ea9475&quot;:{&quot;type&quot;:&quot;FIGURE_OBJECT&quot;,&quot;id&quot;:&quot;42e877b1-bc50-4033-8167-3a80f3ea9475&quot;,&quot;name&quot;:&quot;Open, unwinding DNA left side&quot;,&quot;relativeTransform&quot;:{&quot;translate&quot;:{&quot;x&quot;:-79.78304005206256,&quot;y&quot;:31.834747122197136},&quot;rotate&quot;:0,&quot;skewX&quot;:0,&quot;scale&quot;:{&quot;x&quot;:0.45274810290605544,&quot;y&quot;:0.43703512757621205}},&quot;opacity&quot;:1,&quot;image&quot;:{&quot;url&quot;:&quot;https://icons.biorender.com/biorender/5cf1664348bc020400d6b2c7/dna-unwinding-open-left.png&quot;,&quot;fallbackUrl&quot;:&quot;https://res.cloudinary.com/dlcjuc3ej/image/upload/v1559324222/xnjhio5eeok3vcndvxds.svg#/keystone/api/icons/5cf1664348bc020400d6b2c7/dna-unwinding-open-left.svg&quot;,&quot;size&quot;:{&quot;x&quot;:385,&quot;y&quot;:170},&quot;isPremium&quot;:false},&quot;source&quot;:{&quot;id&quot;:&quot;5cf165f148bc020400d6b2b9&quot;,&quot;type&quot;:&quot;ASSETS&quot;},&quot;pathStyles&quot;:[{&quot;type&quot;:&quot;FILL&quot;,&quot;fillStyle&quot;:&quot;rgb(0,0,0)&quot;}],&quot;isLocked&quot;:false,&quot;parent&quot;:{&quot;type&quot;:&quot;CHILD&quot;,&quot;parentId&quot;:&quot;526b3d18-a1f3-4dac-b0f1-7fe0704c4ccb&quot;,&quot;order&quot;:&quot;3&quot;}},&quot;a2b5ce74-9c90-484b-88b8-dba4f6156ba3&quot;:{&quot;type&quot;:&quot;FIGURE_OBJECT&quot;,&quot;id&quot;:&quot;a2b5ce74-9c90-484b-88b8-dba4f6156ba3&quot;,&quot;name&quot;:&quot;DNA (unwinding, open, right)&quot;,&quot;relativeTransform&quot;:{&quot;translate&quot;:{&quot;x&quot;:79.2932831478454,&quot;y&quot;:31.49947255895325},&quot;rotate&quot;:0,&quot;skewX&quot;:0,&quot;scale&quot;:{&quot;x&quot;:0.45633354588694414,&quot;y&quot;:0.4370351275762118}},&quot;opacity&quot;:1,&quot;image&quot;:{&quot;url&quot;:&quot;https://icons.cdn.biorender.com/biorender/5cf166d648bc020400d6b2d6/5cf1664348bc020400d6b2c8.png&quot;,&quot;fallbackUrl&quot;:&quot;sources/icons/5cf166d648bc020400d6b2d6/5cf1664348bc020400d6b2c8.svg&quot;,&quot;size&quot;:{&quot;x&quot;:385,&quot;y&quot;:170},&quot;isPremium&quot;:false},&quot;source&quot;:{&quot;id&quot;:&quot;5cf1664348bc020400d6b2c8&quot;,&quot;type&quot;:&quot;ASSETS&quot;},&quot;pathStyles&quot;:[{&quot;type&quot;:&quot;FILL&quot;,&quot;fillStyle&quot;:&quot;rgb(0,0,0)&quot;}],&quot;isLocked&quot;:false,&quot;parent&quot;:{&quot;type&quot;:&quot;CHILD&quot;,&quot;parentId&quot;:&quot;526b3d18-a1f3-4dac-b0f1-7fe0704c4ccb&quot;,&quot;order&quot;:&quot;75&quot;}},&quot;0307deda-a02e-4417-b53a-e9d8bf9913e7&quot;:{&quot;type&quot;:&quot;FIGURE_OBJECT&quot;,&quot;id&quot;:&quot;0307deda-a02e-4417-b53a-e9d8bf9913e7&quot;,&quot;relativeTransform&quot;:{&quot;translate&quot;:{&quot;x&quot;:16.45,&quot;y&quot;:0},&quot;rotate&quot;:0,&quot;skewX&quot;:0,&quot;scale&quot;:{&quot;x&quot;:0.91,&quot;y&quot;:1}},&quot;opacity&quot;:1,&quot;path&quot;:{&quot;type&quot;:&quot;RECT&quot;,&quot;size&quot;:{&quot;x&quot;:385,&quot;y&quot;:170}},&quot;pathStyles&quot;:[{&quot;type&quot;:&quot;FILL&quot;,&quot;fillStyle&quot;:&quot;#fff&quot;}],&quot;isFrozen&quot;:true,&quot;isLocked&quot;:false,&quot;parent&quot;:{&quot;type&quot;:&quot;CROP&quot;,&quot;parentId&quot;:&quot;a2b5ce74-9c90-484b-88b8-dba4f6156ba3&quot;,&quot;order&quot;:&quot;5&quot;}},&quot;77b8c5bb-1cfb-48fb-b3e9-aee068dacb0a&quot;:{&quot;type&quot;:&quot;FIGURE_OBJECT&quot;,&quot;id&quot;:&quot;77b8c5bb-1cfb-48fb-b3e9-aee068dacb0a&quot;,&quot;name&quot;:&quot;ssDNA (medium)&quot;,&quot;relativeTransform&quot;:{&quot;translate&quot;:{&quot;x&quot;:6.31738561569533,&quot;y&quot;:-3.7718330313152406},&quot;rotate&quot;:3.141592653589793,&quot;skewX&quot;:0,&quot;scale&quot;:{&quot;x&quot;:0.41989649512224286,&quot;y&quot;:0.4198964951222428}},&quot;opacity&quot;:1,&quot;image&quot;:{&quot;url&quot;:&quot;https://res.cloudinary.com/dlcjuc3ej/image/upload/v1533758616/zacvjk8ynfepcj33wduw.svg#/keystone/api/icons/5b6b4c71c820301400b33886/20180808200336/image/ssdna-medium.svg&quot;,&quot;size&quot;:{&quot;x&quot;:224,&quot;y&quot;:30},&quot;isPremium&quot;:false},&quot;source&quot;:{&quot;id&quot;:&quot;5b6b4c71c820301400b33886&quot;,&quot;type&quot;:&quot;ASSETS&quot;},&quot;pathStyles&quot;:[{&quot;type&quot;:&quot;FILL&quot;,&quot;fillStyle&quot;:&quot;rgb(0,0,0)&quot;}],&quot;isLocked&quot;:false,&quot;parent&quot;:{&quot;type&quot;:&quot;CHILD&quot;,&quot;parentId&quot;:&quot;526b3d18-a1f3-4dac-b0f1-7fe0704c4ccb&quot;,&quot;order&quot;:&quot;7&quot;}},&quot;09e2d69b-f86e-4340-bea9-1b13abaf8ab3&quot;:{&quot;type&quot;:&quot;FIGURE_OBJECT&quot;,&quot;id&quot;:&quot;09e2d69b-f86e-4340-bea9-1b13abaf8ab3&quot;,&quot;relativeTransform&quot;:{&quot;translate&quot;:{&quot;x&quot;:8.48,&quot;y&quot;:0},&quot;rotate&quot;:0,&quot;skewX&quot;:0,&quot;scale&quot;:{&quot;x&quot;:0.95,&quot;y&quot;:1}},&quot;opacity&quot;:1,&quot;path&quot;:{&quot;type&quot;:&quot;RECT&quot;,&quot;size&quot;:{&quot;x&quot;:224,&quot;y&quot;:30}},&quot;pathStyles&quot;:[{&quot;type&quot;:&quot;FILL&quot;,&quot;fillStyle&quot;:&quot;#fff&quot;}],&quot;isFrozen&quot;:true,&quot;isLocked&quot;:false,&quot;parent&quot;:{&quot;type&quot;:&quot;CROP&quot;,&quot;parentId&quot;:&quot;77b8c5bb-1cfb-48fb-b3e9-aee068dacb0a&quot;,&quot;order&quot;:&quot;5&quot;}},&quot;db05c285-cd59-4373-9416-4d141aa00fd1&quot;:{&quot;type&quot;:&quot;FIGURE_OBJECT&quot;,&quot;id&quot;:&quot;db05c285-cd59-4373-9416-4d141aa00fd1&quot;,&quot;name&quot;:&quot;ssDNA (medium)&quot;,&quot;relativeTransform&quot;:{&quot;translate&quot;:{&quot;x&quot;:60.62542720420999,&quot;y&quot;:3.2764295653794187},&quot;rotate&quot;:0,&quot;skewX&quot;:0,&quot;scale&quot;:{&quot;x&quot;:0.41989649512224286,&quot;y&quot;:0.4198964951222428}},&quot;opacity&quot;:1,&quot;image&quot;:{&quot;url&quot;:&quot;https://icons.biorender.com/biorender/5b6b4cc3c820301400b338a3/ssdna-medium.png&quot;,&quot;fallbackUrl&quot;:&quot;https://res.cloudinary.com/dlcjuc3ej/image/upload/v1533758616/lgids4lz2whubbqg9wuo.svg#/keystone/api/icons/5b6b4cc3c820301400b338a3/ssdna-medium.svg&quot;,&quot;size&quot;:{&quot;x&quot;:224,&quot;y&quot;:30},&quot;isPremium&quot;:false},&quot;source&quot;:{&quot;id&quot;:&quot;5b6b4c71c820301400b33886&quot;,&quot;type&quot;:&quot;ASSETS&quot;},&quot;pathStyles&quot;:[{&quot;type&quot;:&quot;FILL&quot;,&quot;fillStyle&quot;:&quot;rgb(0,0,0)&quot;}],&quot;isLocked&quot;:false,&quot;parent&quot;:{&quot;type&quot;:&quot;CHILD&quot;,&quot;parentId&quot;:&quot;526b3d18-a1f3-4dac-b0f1-7fe0704c4ccb&quot;,&quot;order&quot;:&quot;8&quot;},&quot;styles&quot;:{&quot;DNA-hidden&quot;:[{&quot;styleName&quot;:&quot;MONOCHROME_COLOR&quot;,&quot;index&quot;:0,&quot;color&quot;:&quot;#CF3A58&quot;}],&quot;editable&quot;:[{&quot;styleName&quot;:&quot;SATURATE&quot;,&quot;index&quot;:0,&quot;value&quot;:151}]}},&quot;89581554-e05d-4709-9086-c18a9b7e91ba&quot;:{&quot;type&quot;:&quot;FIGURE_OBJECT&quot;,&quot;id&quot;:&quot;89581554-e05d-4709-9086-c18a9b7e91ba&quot;,&quot;relativeTransform&quot;:{&quot;translate&quot;:{&quot;x&quot;:-71.75,&quot;y&quot;:0},&quot;rotate&quot;:0,&quot;skewX&quot;:0,&quot;scale&quot;:{&quot;x&quot;:0.36,&quot;y&quot;:1}},&quot;opacity&quot;:1,&quot;path&quot;:{&quot;type&quot;:&quot;RECT&quot;,&quot;size&quot;:{&quot;x&quot;:224,&quot;y&quot;:30}},&quot;pathStyles&quot;:[{&quot;type&quot;:&quot;FILL&quot;,&quot;fillStyle&quot;:&quot;#fff&quot;}],&quot;isFrozen&quot;:true,&quot;isLocked&quot;:false,&quot;parent&quot;:{&quot;type&quot;:&quot;CROP&quot;,&quot;parentId&quot;:&quot;db05c285-cd59-4373-9416-4d141aa00fd1&quot;,&quot;order&quot;:&quot;5&quot;}},&quot;566ac742-a909-4155-8661-3376fdc9199d&quot;:{&quot;type&quot;:&quot;FIGURE_OBJECT&quot;,&quot;id&quot;:&quot;566ac742-a909-4155-8661-3376fdc9199d&quot;,&quot;parent&quot;:{&quot;type&quot;:&quot;CHILD&quot;,&quot;parentId&quot;:&quot;526b3d18-a1f3-4dac-b0f1-7fe0704c4ccb&quot;,&quot;order&quot;:&quot;9&quot;},&quot;relativeTransform&quot;:{&quot;translate&quot;:{&quot;x&quot;:-22.764273138589108,&quot;y&quot;:-0.6869221051966005},&quot;rotate&quot;:0}},&quot;9c620b2e-2def-4476-99c7-4e84779c5add&quot;:{&quot;type&quot;:&quot;FIGURE_OBJECT&quot;,&quot;id&quot;:&quot;9c620b2e-2def-4476-99c7-4e84779c5add&quot;,&quot;name&quot;:&quot;ssDNA (medium)&quot;,&quot;relativeTransform&quot;:{&quot;translate&quot;:{&quot;x&quot;:46.88034009677327,&quot;y&quot;:3.962793485720498},&quot;rotate&quot;:0,&quot;skewX&quot;:0,&quot;scale&quot;:{&quot;x&quot;:0.41989649512224286,&quot;y&quot;:0.4198964951222428}},&quot;opacity&quot;:1,&quot;image&quot;:{&quot;url&quot;:&quot;https://icons.biorender.com/biorender/5b6b4cc3c820301400b338a3/ssdna-medium.png&quot;,&quot;fallbackUrl&quot;:&quot;https://res.cloudinary.com/dlcjuc3ej/image/upload/v1533758616/lgids4lz2whubbqg9wuo.svg#/keystone/api/icons/5b6b4cc3c820301400b338a3/ssdna-medium.svg&quot;,&quot;size&quot;:{&quot;x&quot;:224,&quot;y&quot;:30},&quot;isPremium&quot;:false},&quot;source&quot;:{&quot;id&quot;:&quot;5b6b4c71c820301400b33886&quot;,&quot;type&quot;:&quot;ASSETS&quot;},&quot;pathStyles&quot;:[{&quot;type&quot;:&quot;FILL&quot;,&quot;fillStyle&quot;:&quot;rgb(0,0,0)&quot;}],&quot;isLocked&quot;:false,&quot;parent&quot;:{&quot;type&quot;:&quot;CHILD&quot;,&quot;parentId&quot;:&quot;566ac742-a909-4155-8661-3376fdc9199d&quot;,&quot;order&quot;:&quot;5&quot;},&quot;styles&quot;:{&quot;DNA-hidden&quot;:[{&quot;styleName&quot;:&quot;MONOCHROME_COLOR&quot;,&quot;index&quot;:0,&quot;color&quot;:&quot;#CF3A58&quot;}],&quot;editable&quot;:[{&quot;styleName&quot;:&quot;SATURATE&quot;,&quot;index&quot;:0,&quot;value&quot;:152}]}},&quot;f10b5c01-f0fb-42ef-86d6-af6cfabedf5b&quot;:{&quot;type&quot;:&quot;FIGURE_OBJECT&quot;,&quot;id&quot;:&quot;f10b5c01-f0fb-42ef-86d6-af6cfabedf5b&quot;,&quot;parent&quot;:{&quot;type&quot;:&quot;CROP&quot;,&quot;parentId&quot;:&quot;566ac742-a909-4155-8661-3376fdc9199d&quot;,&quot;order&quot;:&quot;5&quot;},&quot;relativeTransform&quot;:{&quot;translate&quot;:{&quot;x&quot;:33.16959573399429,&quot;y&quot;:3.9627934857204976},&quot;rotate&quot;:0,&quot;skewX&quot;:0,&quot;scale&quot;:{&quot;x&quot;:9.104479811287991,&quot;y&quot;:6.298447426833643}},&quot;path&quot;:{&quot;type&quot;:&quot;RECT&quot;,&quot;size&quot;:{&quot;x&quot;:2,&quot;y&quot;:2}},&quot;pathStyles&quot;:[{&quot;type&quot;:&quot;FILL&quot;,&quot;fillStyle&quot;:&quot;#fff&quot;}],&quot;isFrozen&quot;:true},&quot;98622d7d-9a39-4822-99a1-500eaf5378a9&quot;:{&quot;type&quot;:&quot;FIGURE_OBJECT&quot;,&quot;id&quot;:&quot;98622d7d-9a39-4822-99a1-500eaf5378a9&quot;,&quot;name&quot;:&quot;ssDNA (medium)&quot;,&quot;relativeTransform&quot;:{&quot;translate&quot;:{&quot;x&quot;:5.7818033515088105,&quot;y&quot;:3.256077505203566},&quot;rotate&quot;:0,&quot;skewX&quot;:0,&quot;scale&quot;:{&quot;x&quot;:0.41989649512224286,&quot;y&quot;:0.4198964951222428}},&quot;opacity&quot;:1,&quot;image&quot;:{&quot;url&quot;:&quot;https://icons.biorender.com/biorender/5b6b4cc3c820301400b338a3/ssdna-medium.png&quot;,&quot;fallbackUrl&quot;:&quot;https://res.cloudinary.com/dlcjuc3ej/image/upload/v1533758616/lgids4lz2whubbqg9wuo.svg#/keystone/api/icons/5b6b4cc3c820301400b338a3/ssdna-medium.svg&quot;,&quot;size&quot;:{&quot;x&quot;:224,&quot;y&quot;:30},&quot;isPremium&quot;:false},&quot;source&quot;:{&quot;id&quot;:&quot;5b6b4c71c820301400b33886&quot;,&quot;type&quot;:&quot;ASSETS&quot;},&quot;pathStyles&quot;:[{&quot;type&quot;:&quot;FILL&quot;,&quot;fillStyle&quot;:&quot;rgb(0,0,0)&quot;}],&quot;isLocked&quot;:false,&quot;parent&quot;:{&quot;type&quot;:&quot;CHILD&quot;,&quot;parentId&quot;:&quot;526b3d18-a1f3-4dac-b0f1-7fe0704c4ccb&quot;,&quot;order&quot;:&quot;8&quot;},&quot;styles&quot;:{&quot;DNA-hidden&quot;:[{&quot;styleName&quot;:&quot;MONOCHROME_COLOR&quot;,&quot;index&quot;:0,&quot;color&quot;:&quot;#CF3A58&quot;}],&quot;editable&quot;:[{&quot;styleName&quot;:&quot;SATURATE&quot;,&quot;index&quot;:0,&quot;value&quot;:149}]}},&quot;ac5e023e-78cc-44d0-b5ca-c1769e44d564&quot;:{&quot;type&quot;:&quot;FIGURE_OBJECT&quot;,&quot;id&quot;:&quot;ac5e023e-78cc-44d0-b5ca-c1769e44d564&quot;,&quot;relativeTransform&quot;:{&quot;translate&quot;:{&quot;x&quot;:-61.37,&quot;y&quot;:0},&quot;rotate&quot;:0,&quot;skewX&quot;:0,&quot;scale&quot;:{&quot;x&quot;:0.45,&quot;y&quot;:1}},&quot;opacity&quot;:1,&quot;path&quot;:{&quot;type&quot;:&quot;RECT&quot;,&quot;size&quot;:{&quot;x&quot;:224,&quot;y&quot;:30}},&quot;pathStyles&quot;:[{&quot;type&quot;:&quot;FILL&quot;,&quot;fillStyle&quot;:&quot;#fff&quot;}],&quot;isFrozen&quot;:true,&quot;isLocked&quot;:false,&quot;parent&quot;:{&quot;type&quot;:&quot;CROP&quot;,&quot;parentId&quot;:&quot;98622d7d-9a39-4822-99a1-500eaf5378a9&quot;,&quot;order&quot;:&quot;5&quot;}},&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ags/tag123.xml><?xml version="1.0" encoding="utf-8"?>
<p:tagLst xmlns:a="http://schemas.openxmlformats.org/drawingml/2006/main" xmlns:r="http://schemas.openxmlformats.org/officeDocument/2006/relationships" xmlns:p="http://schemas.openxmlformats.org/presentationml/2006/main">
  <p:tag name="ID" val="698c51dd9a94a931eb3ea148"/>
  <p:tag name="FIGURESLIDEID" val="53571175-7fa8-4c75-b42d-69a7946b3b8e"/>
  <p:tag name="SELECTIONIDS" val="bcd32e5b-8f60-4735-bbea-fe71b2fa322b"/>
  <p:tag name="TRANSPARENTBACKGROUND" val="true"/>
  <p:tag name="VERSION" val="1770944501360"/>
  <p:tag name="TITLE" val="Cas9 figures"/>
  <p:tag name="CREATORNAME" val="Michael Moso"/>
  <p:tag name="DATEINSERTED" val="1770944501697"/>
  <p:tag name="DPI" val="300"/>
  <p:tag name="BIOJSON" val="{&quot;id&quot;:&quot;4f2f52b8-2a40-4b3c-82c9-06fa3808e6b2&quot;,&quot;objects&quot;:{&quot;bcd32e5b-8f60-4735-bbea-fe71b2fa322b&quot;:{&quot;type&quot;:&quot;FIGURE_OBJECT&quot;,&quot;id&quot;:&quot;bcd32e5b-8f60-4735-bbea-fe71b2fa322b&quot;,&quot;relativeTransform&quot;:{&quot;translate&quot;:{&quot;x&quot;:326.1368917001157,&quot;y&quot;:-147.55164879676283},&quot;rotate&quot;:0,&quot;skewX&quot;:0,&quot;scale&quot;:{&quot;x&quot;:1,&quot;y&quot;:1}},&quot;opacity&quot;:1,&quot;path&quot;:{&quot;type&quot;:&quot;POLY_LINE&quot;,&quot;points&quot;:[{&quot;x&quot;:-21.370434904536623,&quot;y&quot;:11.594597660971989},{&quot;x&quot;:-21.370434904536623,&quot;y&quot;:-11.594597660971989},{&quot;x&quot;:21.370434904536623,&quot;y&quot;:-11.594597660971989}],&quot;closed&quot;:false},&quot;pathStyles&quot;:[{&quot;type&quot;:&quot;FILL&quot;,&quot;fillStyle&quot;:&quot;rgba(0,0,0,0)&quot;},{&quot;type&quot;:&quot;STROKE&quot;,&quot;strokeStyle&quot;:&quot;rgba(33, 87, 22, 1)&quot;,&quot;lineWidth&quot;:4.10312378624232,&quot;lineJoin&quot;:&quot;round&quot;}],&quot;pathMarkers&quot;:{&quot;markerEnd&quot;:{&quot;type&quot;:&quot;PATH&quot;,&quot;units&quot;:{&quot;type&quot;:&quot;STROKE_WIDTH&quot;,&quot;scale&quot;:0.7},&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53571175-7fa8-4c75-b42d-69a7946b3b8e&quot;,&quot;order&quot;:&quot;99999999999999999999999999998&quot;},&quot;connectorInfo&quot;:{&quot;connectedObjects&quot;:[],&quot;type&quot;:&quot;ELBOW&quot;,&quot;offset&quot;:{&quot;x&quot;:0,&quot;y&quot;:0},&quot;bending&quot;:-0.1,&quot;firstElementIsHead&quot;:true,&quot;customized&quot;:false}},&quot;53571175-7fa8-4c75-b42d-69a7946b3b8e&quot;:{&quot;id&quot;:&quot;53571175-7fa8-4c75-b42d-69a7946b3b8e&quot;,&quot;type&quot;:&quot;FIGURE_OBJECT&quot;,&quot;document&quot;:{&quot;type&quot;:&quot;FIGURE&quot;,&quot;canvasType&quot;:&quot;FIGURE&quot;,&quot;units&quot;:&quot;in&quot;,&quot;title&quot;:&quot;copy of Figure 1&quot;,&quot;aspectRatio&quot;:0},&quot;parent&quot;:{&quot;type&quot;:&quot;DOCUMENT&quot;,&quot;parentId&quot;:&quot;4f2f52b8-2a40-4b3c-82c9-06fa3808e6b2&quot;,&quot;order&quot;:&quot;85&quot;},&quot;layout&quot;:{&quot;sizeRatio&quot;:{&quot;x&quot;:0.88,&quot;y&quot;:0.88},&quot;keepAspectRatio&quot;:false}},&quot;4f2f52b8-2a40-4b3c-82c9-06fa3808e6b2&quot;:{&quot;id&quot;:&quot;4f2f52b8-2a40-4b3c-82c9-06fa3808e6b2&quot;,&quot;type&quot;:&quot;FIGURE_OBJECT&quot;,&quot;document&quot;:{&quot;type&quot;:&quot;DOCUMENT_GROUP&quot;,&quot;canvasType&quot;:&quot;SLIDE&quot;,&quot;units&quot;:&quot;in&quot;}}}}"/>
</p:tagLst>
</file>

<file path=ppt/theme/theme1.xml><?xml version="1.0" encoding="utf-8"?>
<a:theme xmlns:a="http://schemas.openxmlformats.org/drawingml/2006/main" name="Office Theme">
  <a:themeElements>
    <a:clrScheme name="DOH_001">
      <a:dk1>
        <a:sysClr val="windowText" lastClr="000000"/>
      </a:dk1>
      <a:lt1>
        <a:sysClr val="window" lastClr="FFFFFF"/>
      </a:lt1>
      <a:dk2>
        <a:srgbClr val="034EA2"/>
      </a:dk2>
      <a:lt2>
        <a:srgbClr val="BBC4CA"/>
      </a:lt2>
      <a:accent1>
        <a:srgbClr val="007DC5"/>
      </a:accent1>
      <a:accent2>
        <a:srgbClr val="00AEEF"/>
      </a:accent2>
      <a:accent3>
        <a:srgbClr val="EC008C"/>
      </a:accent3>
      <a:accent4>
        <a:srgbClr val="8D2768"/>
      </a:accent4>
      <a:accent5>
        <a:srgbClr val="ED1C24"/>
      </a:accent5>
      <a:accent6>
        <a:srgbClr val="FFD400"/>
      </a:accent6>
      <a:hlink>
        <a:srgbClr val="007DC5"/>
      </a:hlink>
      <a:folHlink>
        <a:srgbClr val="EC008C"/>
      </a:folHlink>
    </a:clrScheme>
    <a:fontScheme name="Custom 102">
      <a:majorFont>
        <a:latin typeface="Raleway"/>
        <a:ea typeface=""/>
        <a:cs typeface=""/>
      </a:majorFont>
      <a:minorFont>
        <a:latin typeface="Raleway"/>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2">
              <a:lumMod val="25000"/>
              <a:lumOff val="7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Presentation1" id="{217DCD35-F45D-CF46-BC4E-56B2B8066250}" vid="{8203C5B4-304E-4C48-89D8-DFF24956CFA5}"/>
    </a:ext>
  </a:extLst>
</a:theme>
</file>

<file path=ppt/theme/theme2.xml><?xml version="1.0" encoding="utf-8"?>
<a:theme xmlns:a="http://schemas.openxmlformats.org/drawingml/2006/main" name="3_Doherty Institute Grid 16:9 - 16055">
  <a:themeElements>
    <a:clrScheme name="Grid theme color">
      <a:dk1>
        <a:sysClr val="windowText" lastClr="000000"/>
      </a:dk1>
      <a:lt1>
        <a:srgbClr val="FFFFFF"/>
      </a:lt1>
      <a:dk2>
        <a:srgbClr val="007DC5"/>
      </a:dk2>
      <a:lt2>
        <a:srgbClr val="F2F2F2"/>
      </a:lt2>
      <a:accent1>
        <a:srgbClr val="023A78"/>
      </a:accent1>
      <a:accent2>
        <a:srgbClr val="034EA2"/>
      </a:accent2>
      <a:accent3>
        <a:srgbClr val="FFD400"/>
      </a:accent3>
      <a:accent4>
        <a:srgbClr val="00AEEF"/>
      </a:accent4>
      <a:accent5>
        <a:srgbClr val="BBC4CA"/>
      </a:accent5>
      <a:accent6>
        <a:srgbClr val="EC008C"/>
      </a:accent6>
      <a:hlink>
        <a:srgbClr val="ED1C24"/>
      </a:hlink>
      <a:folHlink>
        <a:srgbClr val="8D2768"/>
      </a:folHlink>
    </a:clrScheme>
    <a:fontScheme name="Client theme font 111">
      <a:majorFont>
        <a:latin typeface="Raleway"/>
        <a:ea typeface=""/>
        <a:cs typeface=""/>
      </a:majorFont>
      <a:minorFont>
        <a:latin typeface="Raleway"/>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7DC5"/>
        </a:solidFill>
        <a:ln w="9525" cap="rnd" cmpd="sng" algn="ctr">
          <a:solidFill>
            <a:srgbClr val="007DC5"/>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9A9A9A"/>
              </a:solidFill>
              <a:prstDash val="solid"/>
              <a:round/>
              <a:headEnd type="none" w="med" len="med"/>
              <a:tailEnd type="none" w="med" len="med"/>
            </a14:hiddenLine>
          </a:ext>
        </a:extLst>
      </a:spPr>
      <a:bodyPr wrap="square" lIns="0" tIns="0" rIns="0" bIns="0" rtlCol="0" anchor="ctr">
        <a:noAutofit/>
      </a:bodyPr>
      <a:lstStyle>
        <a:defPPr algn="ctr">
          <a:lnSpc>
            <a:spcPct val="90000"/>
          </a:lnSpc>
          <a:spcAft>
            <a:spcPts val="600"/>
          </a:spcAft>
          <a:defRPr sz="1200" dirty="0"/>
        </a:defPPr>
      </a:lst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3.xml><?xml version="1.0" encoding="utf-8"?>
<a:theme xmlns:a="http://schemas.openxmlformats.org/drawingml/2006/main" name="Office Theme">
  <a:themeElements>
    <a:clrScheme name="Presentation Studio 2017">
      <a:dk1>
        <a:srgbClr val="58595B"/>
      </a:dk1>
      <a:lt1>
        <a:sysClr val="window" lastClr="FFFFFF"/>
      </a:lt1>
      <a:dk2>
        <a:srgbClr val="000000"/>
      </a:dk2>
      <a:lt2>
        <a:srgbClr val="DCDDDE"/>
      </a:lt2>
      <a:accent1>
        <a:srgbClr val="00C0E8"/>
      </a:accent1>
      <a:accent2>
        <a:srgbClr val="000000"/>
      </a:accent2>
      <a:accent3>
        <a:srgbClr val="333132"/>
      </a:accent3>
      <a:accent4>
        <a:srgbClr val="808285"/>
      </a:accent4>
      <a:accent5>
        <a:srgbClr val="DCDDDE"/>
      </a:accent5>
      <a:accent6>
        <a:srgbClr val="FFE73F"/>
      </a:accent6>
      <a:hlink>
        <a:srgbClr val="00C0E8"/>
      </a:hlink>
      <a:folHlink>
        <a:srgbClr val="00C0E8"/>
      </a:folHlink>
    </a:clrScheme>
    <a:fontScheme name="Presentation Studio 2017">
      <a:majorFont>
        <a:latin typeface="Oswald Medium"/>
        <a:ea typeface=""/>
        <a:cs typeface=""/>
      </a:majorFont>
      <a:minorFont>
        <a:latin typeface="Open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Presentation Studio 2017">
      <a:dk1>
        <a:srgbClr val="58595B"/>
      </a:dk1>
      <a:lt1>
        <a:sysClr val="window" lastClr="FFFFFF"/>
      </a:lt1>
      <a:dk2>
        <a:srgbClr val="000000"/>
      </a:dk2>
      <a:lt2>
        <a:srgbClr val="DCDDDE"/>
      </a:lt2>
      <a:accent1>
        <a:srgbClr val="00C0E8"/>
      </a:accent1>
      <a:accent2>
        <a:srgbClr val="000000"/>
      </a:accent2>
      <a:accent3>
        <a:srgbClr val="333132"/>
      </a:accent3>
      <a:accent4>
        <a:srgbClr val="808285"/>
      </a:accent4>
      <a:accent5>
        <a:srgbClr val="DCDDDE"/>
      </a:accent5>
      <a:accent6>
        <a:srgbClr val="FFE73F"/>
      </a:accent6>
      <a:hlink>
        <a:srgbClr val="00C0E8"/>
      </a:hlink>
      <a:folHlink>
        <a:srgbClr val="00C0E8"/>
      </a:folHlink>
    </a:clrScheme>
    <a:fontScheme name="Presentation Studio 2017">
      <a:majorFont>
        <a:latin typeface="Oswald Medium"/>
        <a:ea typeface=""/>
        <a:cs typeface=""/>
      </a:majorFont>
      <a:minorFont>
        <a:latin typeface="Open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371C0D1-045F-274E-B726-F6498248E7B3}">
  <we:reference id="wa200006038" version="1.0.0.3" store="en-US" storeType="OMEX"/>
  <we:alternateReferences>
    <we:reference id="WA200006038" version="1.0.0.3" store="en-US" storeType="OMEX"/>
  </we:alternateReferences>
  <we:properties>
    <we:property name="pptx_export_from_biorender" value="false"/>
    <we:property name="has-user-completed-add" value="true"/>
  </we:properties>
  <we:bindings/>
  <we:snapshot xmlns:r="http://schemas.openxmlformats.org/officeDocument/2006/relationships"/>
  <we:extLst>
    <a:ext xmlns:a="http://schemas.openxmlformats.org/drawingml/2006/main" uri="{0858819E-0033-43BF-8937-05EC82904868}">
      <we:backgroundApp state="1" runtimeId="Taskpane.Url"/>
    </a:ext>
  </we:extLst>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LabArchives xmlns:xsi="http://www.w3.org/2001/XMLSchema-instance" xmlns:xsd="http://www.w3.org/2001/XMLSchema">
  <BaseUri>https://au-mynotebook.labarchives.com</BaseUri>
  <eid>Mzg2Mi4zfDQxNjYvMjk3MS9FbnRyeVBhcnQvMTE2NjE3NDc4M3w5ODA0LjM=</eid>
  <version>1</version>
  <updated-at>2023-08-24T04:44:34Z</updated-at>
</LabArchives>
</file>

<file path=customXml/itemProps1.xml><?xml version="1.0" encoding="utf-8"?>
<ds:datastoreItem xmlns:ds="http://schemas.openxmlformats.org/officeDocument/2006/customXml" ds:itemID="{92A4173F-93B1-4550-AFFC-06404B64A104}">
  <ds:schemaRef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26288</TotalTime>
  <Words>1102</Words>
  <Application>Microsoft Office PowerPoint</Application>
  <PresentationFormat>Widescreen</PresentationFormat>
  <Paragraphs>190</Paragraphs>
  <Slides>19</Slides>
  <Notes>7</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2</vt:i4>
      </vt:variant>
      <vt:variant>
        <vt:lpstr>Slide Titles</vt:lpstr>
      </vt:variant>
      <vt:variant>
        <vt:i4>19</vt:i4>
      </vt:variant>
    </vt:vector>
  </HeadingPairs>
  <TitlesOfParts>
    <vt:vector size="30" baseType="lpstr">
      <vt:lpstr>Arial</vt:lpstr>
      <vt:lpstr>Arial Narrow</vt:lpstr>
      <vt:lpstr>Lato</vt:lpstr>
      <vt:lpstr>Open Sans Light</vt:lpstr>
      <vt:lpstr>Raleway</vt:lpstr>
      <vt:lpstr>Roboto</vt:lpstr>
      <vt:lpstr>Segoe UI Light</vt:lpstr>
      <vt:lpstr>Office Theme</vt:lpstr>
      <vt:lpstr>3_Doherty Institute Grid 16:9 - 16055</vt:lpstr>
      <vt:lpstr>think-cell Slide</vt:lpstr>
      <vt:lpstr>Prism10.Document</vt:lpstr>
      <vt:lpstr>Using mRNA and lipid nanoparticles to reveal and reduce the HIV reservoir</vt:lpstr>
      <vt:lpstr>PowerPoint Presentation</vt:lpstr>
      <vt:lpstr>PowerPoint Presentation</vt:lpstr>
      <vt:lpstr>PowerPoint Presentation</vt:lpstr>
      <vt:lpstr>PowerPoint Presentation</vt:lpstr>
      <vt:lpstr>PowerPoint Presentation</vt:lpstr>
      <vt:lpstr>What about non-subtype B HIV?</vt:lpstr>
      <vt:lpstr>PowerPoint Presentation</vt:lpstr>
      <vt:lpstr>PowerPoint Presentation</vt:lpstr>
      <vt:lpstr>What about in vivo delivery?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CRISPR technologies and HIV cure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Natalie Booth</dc:creator>
  <cp:lastModifiedBy>Sharon Lewin</cp:lastModifiedBy>
  <cp:revision>126</cp:revision>
  <dcterms:created xsi:type="dcterms:W3CDTF">2020-11-27T01:23:50Z</dcterms:created>
  <dcterms:modified xsi:type="dcterms:W3CDTF">2026-07-26T12:24:36Z</dcterms:modified>
</cp:coreProperties>
</file>