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theme/themeOverride1.xml" ContentType="application/vnd.openxmlformats-officedocument.themeOverrid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01" r:id="rId4"/>
    <p:sldMasterId id="2147483723" r:id="rId5"/>
    <p:sldMasterId id="2147483735" r:id="rId6"/>
    <p:sldMasterId id="2147483749" r:id="rId7"/>
    <p:sldMasterId id="2147483766" r:id="rId8"/>
  </p:sldMasterIdLst>
  <p:notesMasterIdLst>
    <p:notesMasterId r:id="rId30"/>
  </p:notesMasterIdLst>
  <p:sldIdLst>
    <p:sldId id="273" r:id="rId9"/>
    <p:sldId id="274" r:id="rId10"/>
    <p:sldId id="2147483521" r:id="rId11"/>
    <p:sldId id="2147483520" r:id="rId12"/>
    <p:sldId id="2145706937" r:id="rId13"/>
    <p:sldId id="2147483511" r:id="rId14"/>
    <p:sldId id="2147483514" r:id="rId15"/>
    <p:sldId id="2147483515" r:id="rId16"/>
    <p:sldId id="2147483519" r:id="rId17"/>
    <p:sldId id="2147483518" r:id="rId18"/>
    <p:sldId id="2147483517" r:id="rId19"/>
    <p:sldId id="2147483506" r:id="rId20"/>
    <p:sldId id="2147483512" r:id="rId21"/>
    <p:sldId id="2147483513" r:id="rId22"/>
    <p:sldId id="2145706927" r:id="rId23"/>
    <p:sldId id="9228" r:id="rId24"/>
    <p:sldId id="9260" r:id="rId25"/>
    <p:sldId id="2147483516" r:id="rId26"/>
    <p:sldId id="2147483522" r:id="rId27"/>
    <p:sldId id="2147483523" r:id="rId28"/>
    <p:sldId id="263" r:id="rId29"/>
  </p:sldIdLst>
  <p:sldSz cx="12192000" cy="6858000"/>
  <p:notesSz cx="6858000" cy="9144000"/>
  <p:embeddedFontLst>
    <p:embeddedFont>
      <p:font typeface="Helvetica" panose="020B0604020202020204" pitchFamily="34" charset="0"/>
      <p:regular r:id="rId31"/>
      <p:bold r:id="rId32"/>
      <p:italic r:id="rId33"/>
      <p:boldItalic r:id="rId34"/>
    </p:embeddedFont>
    <p:embeddedFont>
      <p:font typeface="Verdana" panose="020B0604030504040204" pitchFamily="34" charset="0"/>
      <p:regular r:id="rId35"/>
      <p:bold r:id="rId36"/>
      <p:italic r:id="rId37"/>
      <p:boldItalic r:id="rId3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17F0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4" autoAdjust="0"/>
    <p:restoredTop sz="96301"/>
  </p:normalViewPr>
  <p:slideViewPr>
    <p:cSldViewPr snapToGrid="0" snapToObjects="1">
      <p:cViewPr varScale="1">
        <p:scale>
          <a:sx n="52" d="100"/>
          <a:sy n="52" d="100"/>
        </p:scale>
        <p:origin x="114" y="50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presProps" Target="presProps.xml"/><Relationship Id="rId21" Type="http://schemas.openxmlformats.org/officeDocument/2006/relationships/slide" Target="slides/slide13.xml"/><Relationship Id="rId34" Type="http://schemas.openxmlformats.org/officeDocument/2006/relationships/font" Target="fonts/font4.fntdata"/><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font" Target="fonts/font6.fntdata"/><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font" Target="fonts/font1.fntdata"/><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notesMaster" Target="notesMasters/notesMaster1.xml"/><Relationship Id="rId35" Type="http://schemas.openxmlformats.org/officeDocument/2006/relationships/font" Target="fonts/font5.fntdata"/><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font" Target="fonts/font3.fntdata"/><Relationship Id="rId38"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D20E5-D8F7-594B-9D91-F763D43B9AF7}" type="datetimeFigureOut">
              <a:rPr lang="en-GB" smtClean="0"/>
              <a:t>19/07/2026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E8DCDC-D13C-2549-BE6A-717E9EED41AD}" type="slidenum">
              <a:rPr lang="en-GB" smtClean="0"/>
              <a:t>‹#›</a:t>
            </a:fld>
            <a:endParaRPr lang="en-GB"/>
          </a:p>
        </p:txBody>
      </p:sp>
    </p:spTree>
    <p:extLst>
      <p:ext uri="{BB962C8B-B14F-4D97-AF65-F5344CB8AC3E}">
        <p14:creationId xmlns:p14="http://schemas.microsoft.com/office/powerpoint/2010/main" val="3792321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9">
          <a:extLst>
            <a:ext uri="{FF2B5EF4-FFF2-40B4-BE49-F238E27FC236}">
              <a16:creationId xmlns:a16="http://schemas.microsoft.com/office/drawing/2014/main" id="{5028CDB5-4100-E32C-6FC9-795C595441E5}"/>
            </a:ext>
          </a:extLst>
        </p:cNvPr>
        <p:cNvGrpSpPr/>
        <p:nvPr/>
      </p:nvGrpSpPr>
      <p:grpSpPr>
        <a:xfrm>
          <a:off x="0" y="0"/>
          <a:ext cx="0" cy="0"/>
          <a:chOff x="0" y="0"/>
          <a:chExt cx="0" cy="0"/>
        </a:xfrm>
      </p:grpSpPr>
      <p:sp>
        <p:nvSpPr>
          <p:cNvPr id="710" name="Google Shape;710;p5:notes">
            <a:extLst>
              <a:ext uri="{FF2B5EF4-FFF2-40B4-BE49-F238E27FC236}">
                <a16:creationId xmlns:a16="http://schemas.microsoft.com/office/drawing/2014/main" id="{426AB373-9D1A-8F4C-3165-FD4914C08BC6}"/>
              </a:ext>
            </a:extLst>
          </p:cNvPr>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r>
              <a:rPr lang="en-US" sz="1200" kern="1200" dirty="0">
                <a:solidFill>
                  <a:schemeClr val="tx1"/>
                </a:solidFill>
                <a:effectLst/>
                <a:latin typeface="+mn-lt"/>
                <a:ea typeface="+mn-ea"/>
                <a:cs typeface="+mn-cs"/>
              </a:rPr>
              <a:t>CARD8 Activation by Efavirenz Intensification for Reservoir Reduction</a:t>
            </a:r>
          </a:p>
          <a:p>
            <a:r>
              <a:rPr lang="en-US" sz="1200" kern="1200" dirty="0">
                <a:solidFill>
                  <a:schemeClr val="tx1"/>
                </a:solidFill>
                <a:effectLst/>
                <a:latin typeface="+mn-lt"/>
                <a:ea typeface="+mn-ea"/>
                <a:cs typeface="+mn-cs"/>
              </a:rPr>
              <a:t>Priya Pal1, Gregory Laird2, Michael J. Peluso3, Steven Deeks3, </a:t>
            </a:r>
            <a:r>
              <a:rPr lang="en-US" sz="1200" kern="1200" dirty="0" err="1">
                <a:solidFill>
                  <a:schemeClr val="tx1"/>
                </a:solidFill>
                <a:effectLst/>
                <a:latin typeface="+mn-lt"/>
                <a:ea typeface="+mn-ea"/>
                <a:cs typeface="+mn-cs"/>
              </a:rPr>
              <a:t>Leyao</a:t>
            </a:r>
            <a:r>
              <a:rPr lang="en-US" sz="1200" kern="1200" dirty="0">
                <a:solidFill>
                  <a:schemeClr val="tx1"/>
                </a:solidFill>
                <a:effectLst/>
                <a:latin typeface="+mn-lt"/>
                <a:ea typeface="+mn-ea"/>
                <a:cs typeface="+mn-cs"/>
              </a:rPr>
              <a:t> Wang4</a:t>
            </a:r>
          </a:p>
          <a:p>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Rachel Presti1, Liang Shan4</a:t>
            </a:r>
          </a:p>
          <a:p>
            <a:r>
              <a:rPr lang="en-US" sz="1200" kern="1200" dirty="0">
                <a:solidFill>
                  <a:schemeClr val="tx1"/>
                </a:solidFill>
                <a:effectLst/>
                <a:latin typeface="+mn-lt"/>
                <a:ea typeface="+mn-ea"/>
                <a:cs typeface="+mn-cs"/>
              </a:rPr>
              <a:t>1Washington University in St Louis, St Louis, MO, USA, 2The Johns Hopkins University School of</a:t>
            </a:r>
          </a:p>
          <a:p>
            <a:r>
              <a:rPr lang="en-US" sz="1200" kern="1200" dirty="0">
                <a:solidFill>
                  <a:schemeClr val="tx1"/>
                </a:solidFill>
                <a:effectLst/>
                <a:latin typeface="+mn-lt"/>
                <a:ea typeface="+mn-ea"/>
                <a:cs typeface="+mn-cs"/>
              </a:rPr>
              <a:t>Medicine, Baltimore, MD, USA, 3University of California San Francisco, San Francisco, CA, USA,</a:t>
            </a:r>
          </a:p>
          <a:p>
            <a:r>
              <a:rPr lang="en-US" sz="1200" kern="1200" dirty="0">
                <a:solidFill>
                  <a:schemeClr val="tx1"/>
                </a:solidFill>
                <a:effectLst/>
                <a:latin typeface="+mn-lt"/>
                <a:ea typeface="+mn-ea"/>
                <a:cs typeface="+mn-cs"/>
              </a:rPr>
              <a:t>4Shenzhen Medical Academy of Research and Translation, Shenzhen, China</a:t>
            </a:r>
          </a:p>
          <a:p>
            <a:r>
              <a:rPr lang="en-US" sz="1200" kern="1200" dirty="0">
                <a:solidFill>
                  <a:schemeClr val="tx1"/>
                </a:solidFill>
                <a:effectLst/>
                <a:latin typeface="+mn-lt"/>
                <a:ea typeface="+mn-ea"/>
                <a:cs typeface="+mn-cs"/>
              </a:rPr>
              <a:t>Background: HIV-1 persists primarily in memory CD4+ T cells. The CARD8</a:t>
            </a:r>
          </a:p>
          <a:p>
            <a:r>
              <a:rPr lang="en-US" sz="1200" kern="1200" dirty="0">
                <a:solidFill>
                  <a:schemeClr val="tx1"/>
                </a:solidFill>
                <a:effectLst/>
                <a:latin typeface="+mn-lt"/>
                <a:ea typeface="+mn-ea"/>
                <a:cs typeface="+mn-cs"/>
              </a:rPr>
              <a:t>inflammasome is an innate immune sensor which can be activated by viral</a:t>
            </a:r>
          </a:p>
          <a:p>
            <a:r>
              <a:rPr lang="en-US" sz="1200" kern="1200" dirty="0">
                <a:solidFill>
                  <a:schemeClr val="tx1"/>
                </a:solidFill>
                <a:effectLst/>
                <a:latin typeface="+mn-lt"/>
                <a:ea typeface="+mn-ea"/>
                <a:cs typeface="+mn-cs"/>
              </a:rPr>
              <a:t>protease activity to induce </a:t>
            </a:r>
            <a:r>
              <a:rPr lang="en-US" sz="1200" kern="1200" dirty="0" err="1">
                <a:solidFill>
                  <a:schemeClr val="tx1"/>
                </a:solidFill>
                <a:effectLst/>
                <a:latin typeface="+mn-lt"/>
                <a:ea typeface="+mn-ea"/>
                <a:cs typeface="+mn-cs"/>
              </a:rPr>
              <a:t>pyroptosis</a:t>
            </a:r>
            <a:r>
              <a:rPr lang="en-US" sz="1200" kern="1200" dirty="0">
                <a:solidFill>
                  <a:schemeClr val="tx1"/>
                </a:solidFill>
                <a:effectLst/>
                <a:latin typeface="+mn-lt"/>
                <a:ea typeface="+mn-ea"/>
                <a:cs typeface="+mn-cs"/>
              </a:rPr>
              <a:t> in HIV-1-infected cells. Our recent studies</a:t>
            </a:r>
          </a:p>
          <a:p>
            <a:r>
              <a:rPr lang="en-US" sz="1200" kern="1200" dirty="0">
                <a:solidFill>
                  <a:schemeClr val="tx1"/>
                </a:solidFill>
                <a:effectLst/>
                <a:latin typeface="+mn-lt"/>
                <a:ea typeface="+mn-ea"/>
                <a:cs typeface="+mn-cs"/>
              </a:rPr>
              <a:t>demonstrate that some NNRTIs including Efavirenz (EFV) drive intracellular</a:t>
            </a:r>
          </a:p>
          <a:p>
            <a:r>
              <a:rPr lang="en-US" sz="1200" kern="1200" dirty="0">
                <a:solidFill>
                  <a:schemeClr val="tx1"/>
                </a:solidFill>
                <a:effectLst/>
                <a:latin typeface="+mn-lt"/>
                <a:ea typeface="+mn-ea"/>
                <a:cs typeface="+mn-cs"/>
              </a:rPr>
              <a:t>Gag-Pol dimerization, which then forces premature viral protease activation.</a:t>
            </a:r>
          </a:p>
          <a:p>
            <a:r>
              <a:rPr lang="en-US" sz="1200" kern="1200" dirty="0">
                <a:solidFill>
                  <a:schemeClr val="tx1"/>
                </a:solidFill>
                <a:effectLst/>
                <a:latin typeface="+mn-lt"/>
                <a:ea typeface="+mn-ea"/>
                <a:cs typeface="+mn-cs"/>
              </a:rPr>
              <a:t>Induction of this pathway in people living with HIV-1 (PLWH) offers an attractive</a:t>
            </a:r>
          </a:p>
          <a:p>
            <a:r>
              <a:rPr lang="en-US" sz="1200" kern="1200" dirty="0">
                <a:solidFill>
                  <a:schemeClr val="tx1"/>
                </a:solidFill>
                <a:effectLst/>
                <a:latin typeface="+mn-lt"/>
                <a:ea typeface="+mn-ea"/>
                <a:cs typeface="+mn-cs"/>
              </a:rPr>
              <a:t>solution for targeted HIV-1 reservoir reduction.</a:t>
            </a:r>
          </a:p>
          <a:p>
            <a:r>
              <a:rPr lang="en-US" sz="1200" kern="1200" dirty="0">
                <a:solidFill>
                  <a:schemeClr val="tx1"/>
                </a:solidFill>
                <a:effectLst/>
                <a:latin typeface="+mn-lt"/>
                <a:ea typeface="+mn-ea"/>
                <a:cs typeface="+mn-cs"/>
              </a:rPr>
              <a:t>Methods: To assess the feasibility of this approach, we conducted a prospective</a:t>
            </a:r>
          </a:p>
          <a:p>
            <a:r>
              <a:rPr lang="en-US" sz="1200" kern="1200" dirty="0">
                <a:solidFill>
                  <a:schemeClr val="tx1"/>
                </a:solidFill>
                <a:effectLst/>
                <a:latin typeface="+mn-lt"/>
                <a:ea typeface="+mn-ea"/>
                <a:cs typeface="+mn-cs"/>
              </a:rPr>
              <a:t>open-label single arm trial of EFV intensification of a baseline HIV antiretroviral</a:t>
            </a:r>
          </a:p>
          <a:p>
            <a:r>
              <a:rPr lang="en-US" sz="1200" kern="1200" dirty="0">
                <a:solidFill>
                  <a:schemeClr val="tx1"/>
                </a:solidFill>
                <a:effectLst/>
                <a:latin typeface="+mn-lt"/>
                <a:ea typeface="+mn-ea"/>
                <a:cs typeface="+mn-cs"/>
              </a:rPr>
              <a:t>therapy regimen for HIV-1 reservoir reduction. Participants with no documented</a:t>
            </a:r>
          </a:p>
          <a:p>
            <a:r>
              <a:rPr lang="en-US" sz="1200" kern="1200" dirty="0">
                <a:solidFill>
                  <a:schemeClr val="tx1"/>
                </a:solidFill>
                <a:effectLst/>
                <a:latin typeface="+mn-lt"/>
                <a:ea typeface="+mn-ea"/>
                <a:cs typeface="+mn-cs"/>
              </a:rPr>
              <a:t>EFV resistance were enrolled and maintained on their baseline antiretroviral</a:t>
            </a:r>
          </a:p>
          <a:p>
            <a:r>
              <a:rPr lang="en-US" sz="1200" kern="1200" dirty="0">
                <a:solidFill>
                  <a:schemeClr val="tx1"/>
                </a:solidFill>
                <a:effectLst/>
                <a:latin typeface="+mn-lt"/>
                <a:ea typeface="+mn-ea"/>
                <a:cs typeface="+mn-cs"/>
              </a:rPr>
              <a:t>regimen with the addition of EFV for 4-5months. No latency reversal agents</a:t>
            </a:r>
          </a:p>
          <a:p>
            <a:r>
              <a:rPr lang="en-US" sz="1200" kern="1200" dirty="0">
                <a:solidFill>
                  <a:schemeClr val="tx1"/>
                </a:solidFill>
                <a:effectLst/>
                <a:latin typeface="+mn-lt"/>
                <a:ea typeface="+mn-ea"/>
                <a:cs typeface="+mn-cs"/>
              </a:rPr>
              <a:t>were used in this study. Primary safety end points included unsolicited</a:t>
            </a:r>
          </a:p>
          <a:p>
            <a:r>
              <a:rPr lang="en-US" sz="1200" kern="1200" dirty="0">
                <a:solidFill>
                  <a:schemeClr val="tx1"/>
                </a:solidFill>
                <a:effectLst/>
                <a:latin typeface="+mn-lt"/>
                <a:ea typeface="+mn-ea"/>
                <a:cs typeface="+mn-cs"/>
              </a:rPr>
              <a:t>systemic adverse events, lab abnormalities and mood as measured by PHQ9</a:t>
            </a:r>
          </a:p>
          <a:p>
            <a:r>
              <a:rPr lang="en-US" sz="1200" kern="1200" dirty="0">
                <a:solidFill>
                  <a:schemeClr val="tx1"/>
                </a:solidFill>
                <a:effectLst/>
                <a:latin typeface="+mn-lt"/>
                <a:ea typeface="+mn-ea"/>
                <a:cs typeface="+mn-cs"/>
              </a:rPr>
              <a:t>measurements. Blood samples were analyzed pre and post intensification by</a:t>
            </a:r>
          </a:p>
          <a:p>
            <a:r>
              <a:rPr lang="en-US" sz="1200" kern="1200" dirty="0">
                <a:solidFill>
                  <a:schemeClr val="tx1"/>
                </a:solidFill>
                <a:effectLst/>
                <a:latin typeface="+mn-lt"/>
                <a:ea typeface="+mn-ea"/>
                <a:cs typeface="+mn-cs"/>
              </a:rPr>
              <a:t>orthogonal measures of HIV reservoir including the quantitative viral outgrowth</a:t>
            </a:r>
          </a:p>
          <a:p>
            <a:r>
              <a:rPr lang="en-US" sz="1200" kern="1200" dirty="0">
                <a:solidFill>
                  <a:schemeClr val="tx1"/>
                </a:solidFill>
                <a:effectLst/>
                <a:latin typeface="+mn-lt"/>
                <a:ea typeface="+mn-ea"/>
                <a:cs typeface="+mn-cs"/>
              </a:rPr>
              <a:t>assay (QVOA), the intact proviral DNA assay (IPDA), and cell associated RNA</a:t>
            </a:r>
          </a:p>
          <a:p>
            <a:r>
              <a:rPr lang="en-US" sz="1200" kern="1200" dirty="0">
                <a:solidFill>
                  <a:schemeClr val="tx1"/>
                </a:solidFill>
                <a:effectLst/>
                <a:latin typeface="+mn-lt"/>
                <a:ea typeface="+mn-ea"/>
                <a:cs typeface="+mn-cs"/>
              </a:rPr>
              <a:t>(ca-RNA).</a:t>
            </a:r>
          </a:p>
          <a:p>
            <a:r>
              <a:rPr lang="en-US" sz="1200" kern="1200" dirty="0">
                <a:solidFill>
                  <a:schemeClr val="tx1"/>
                </a:solidFill>
                <a:effectLst/>
                <a:latin typeface="+mn-lt"/>
                <a:ea typeface="+mn-ea"/>
                <a:cs typeface="+mn-cs"/>
              </a:rPr>
              <a:t>Results: EFV intensification did not drive immune activation or perturbation</a:t>
            </a:r>
          </a:p>
          <a:p>
            <a:r>
              <a:rPr lang="en-US" sz="1200" kern="1200" dirty="0">
                <a:solidFill>
                  <a:schemeClr val="tx1"/>
                </a:solidFill>
                <a:effectLst/>
                <a:latin typeface="+mn-lt"/>
                <a:ea typeface="+mn-ea"/>
                <a:cs typeface="+mn-cs"/>
              </a:rPr>
              <a:t>of T cell homeostasis. When analyzing blood CD4+ T cells before and after EFV</a:t>
            </a:r>
          </a:p>
          <a:p>
            <a:r>
              <a:rPr lang="en-US" sz="1200" kern="1200" dirty="0">
                <a:solidFill>
                  <a:schemeClr val="tx1"/>
                </a:solidFill>
                <a:effectLst/>
                <a:latin typeface="+mn-lt"/>
                <a:ea typeface="+mn-ea"/>
                <a:cs typeface="+mn-cs"/>
              </a:rPr>
              <a:t>intensification, we observed a unified reduction in IUPM quantified by QVOA,</a:t>
            </a:r>
          </a:p>
          <a:p>
            <a:r>
              <a:rPr lang="en-US" sz="1200" kern="1200" dirty="0">
                <a:solidFill>
                  <a:schemeClr val="tx1"/>
                </a:solidFill>
                <a:effectLst/>
                <a:latin typeface="+mn-lt"/>
                <a:ea typeface="+mn-ea"/>
                <a:cs typeface="+mn-cs"/>
              </a:rPr>
              <a:t>in </a:t>
            </a:r>
            <a:r>
              <a:rPr lang="en-US" sz="1200" kern="1200" dirty="0" err="1">
                <a:solidFill>
                  <a:schemeClr val="tx1"/>
                </a:solidFill>
                <a:effectLst/>
                <a:latin typeface="+mn-lt"/>
                <a:ea typeface="+mn-ea"/>
                <a:cs typeface="+mn-cs"/>
              </a:rPr>
              <a:t>unspliced</a:t>
            </a:r>
            <a:r>
              <a:rPr lang="en-US" sz="1200" kern="1200" dirty="0">
                <a:solidFill>
                  <a:schemeClr val="tx1"/>
                </a:solidFill>
                <a:effectLst/>
                <a:latin typeface="+mn-lt"/>
                <a:ea typeface="+mn-ea"/>
                <a:cs typeface="+mn-cs"/>
              </a:rPr>
              <a:t> cell-associated viral RNA by qPCR, and in intact proviral DNA by</a:t>
            </a:r>
          </a:p>
          <a:p>
            <a:r>
              <a:rPr lang="en-US" sz="1200" kern="1200" dirty="0">
                <a:solidFill>
                  <a:schemeClr val="tx1"/>
                </a:solidFill>
                <a:effectLst/>
                <a:latin typeface="+mn-lt"/>
                <a:ea typeface="+mn-ea"/>
                <a:cs typeface="+mn-cs"/>
              </a:rPr>
              <a:t>IPDA. Observed decay rates of intact proviruses during EFV intensification were</a:t>
            </a:r>
          </a:p>
          <a:p>
            <a:r>
              <a:rPr lang="en-US" sz="1200" kern="1200" dirty="0">
                <a:solidFill>
                  <a:schemeClr val="tx1"/>
                </a:solidFill>
                <a:effectLst/>
                <a:latin typeface="+mn-lt"/>
                <a:ea typeface="+mn-ea"/>
                <a:cs typeface="+mn-cs"/>
              </a:rPr>
              <a:t>compared to those reported from longitudinal observational studies, and</a:t>
            </a:r>
          </a:p>
          <a:p>
            <a:r>
              <a:rPr lang="en-US" sz="1200" kern="1200" dirty="0">
                <a:solidFill>
                  <a:schemeClr val="tx1"/>
                </a:solidFill>
                <a:effectLst/>
                <a:latin typeface="+mn-lt"/>
                <a:ea typeface="+mn-ea"/>
                <a:cs typeface="+mn-cs"/>
              </a:rPr>
              <a:t>accelerated viral reservoir decay was observed with EFV intensification.</a:t>
            </a:r>
          </a:p>
          <a:p>
            <a:r>
              <a:rPr lang="en-US" sz="1200" kern="1200" dirty="0">
                <a:solidFill>
                  <a:schemeClr val="tx1"/>
                </a:solidFill>
                <a:effectLst/>
                <a:latin typeface="+mn-lt"/>
                <a:ea typeface="+mn-ea"/>
                <a:cs typeface="+mn-cs"/>
              </a:rPr>
              <a:t>Conclusions: Over the course of four months of EFV intensification, we</a:t>
            </a:r>
          </a:p>
          <a:p>
            <a:r>
              <a:rPr lang="en-US" sz="1200" kern="1200" dirty="0">
                <a:solidFill>
                  <a:schemeClr val="tx1"/>
                </a:solidFill>
                <a:effectLst/>
                <a:latin typeface="+mn-lt"/>
                <a:ea typeface="+mn-ea"/>
                <a:cs typeface="+mn-cs"/>
              </a:rPr>
              <a:t>observed a rapid reduction in the size of HIV-1 latent reservoir in all study</a:t>
            </a:r>
          </a:p>
          <a:p>
            <a:r>
              <a:rPr lang="en-US" sz="1200" kern="1200" dirty="0">
                <a:solidFill>
                  <a:schemeClr val="tx1"/>
                </a:solidFill>
                <a:effectLst/>
                <a:latin typeface="+mn-lt"/>
                <a:ea typeface="+mn-ea"/>
                <a:cs typeface="+mn-cs"/>
              </a:rPr>
              <a:t>participants. The impact on the viral reservoir in this study is dependent on</a:t>
            </a:r>
          </a:p>
          <a:p>
            <a:r>
              <a:rPr lang="en-US" sz="1200" kern="1200" dirty="0">
                <a:solidFill>
                  <a:schemeClr val="tx1"/>
                </a:solidFill>
                <a:effectLst/>
                <a:latin typeface="+mn-lt"/>
                <a:ea typeface="+mn-ea"/>
                <a:cs typeface="+mn-cs"/>
              </a:rPr>
              <a:t>intermittent and spontaneous production of HIV-1 proteins from a fraction of</a:t>
            </a:r>
          </a:p>
          <a:p>
            <a:r>
              <a:rPr lang="en-US" sz="1200" kern="1200" dirty="0">
                <a:solidFill>
                  <a:schemeClr val="tx1"/>
                </a:solidFill>
                <a:effectLst/>
                <a:latin typeface="+mn-lt"/>
                <a:ea typeface="+mn-ea"/>
                <a:cs typeface="+mn-cs"/>
              </a:rPr>
              <a:t>viral reservoirs and could be further improved when co-administered with viral</a:t>
            </a:r>
          </a:p>
          <a:p>
            <a:r>
              <a:rPr lang="en-US" sz="1200" kern="1200" dirty="0">
                <a:solidFill>
                  <a:schemeClr val="tx1"/>
                </a:solidFill>
                <a:effectLst/>
                <a:latin typeface="+mn-lt"/>
                <a:ea typeface="+mn-ea"/>
                <a:cs typeface="+mn-cs"/>
              </a:rPr>
              <a:t>latency reversal agents. This work underscores the importance of developing</a:t>
            </a:r>
          </a:p>
          <a:p>
            <a:r>
              <a:rPr lang="en-US" sz="1200" kern="1200" dirty="0">
                <a:solidFill>
                  <a:schemeClr val="tx1"/>
                </a:solidFill>
                <a:effectLst/>
                <a:latin typeface="+mn-lt"/>
                <a:ea typeface="+mn-ea"/>
                <a:cs typeface="+mn-cs"/>
              </a:rPr>
              <a:t>more potent, tolerable therapeutics that harness the CARD8 inflammasome for</a:t>
            </a:r>
          </a:p>
          <a:p>
            <a:r>
              <a:rPr lang="en-US" sz="1200" kern="1200" dirty="0">
                <a:solidFill>
                  <a:schemeClr val="tx1"/>
                </a:solidFill>
                <a:effectLst/>
                <a:latin typeface="+mn-lt"/>
                <a:ea typeface="+mn-ea"/>
                <a:cs typeface="+mn-cs"/>
              </a:rPr>
              <a:t>HIV reservoir reduction.</a:t>
            </a:r>
          </a:p>
          <a:p>
            <a:pPr marL="0" lvl="0" indent="0" algn="l" rtl="0">
              <a:spcBef>
                <a:spcPts val="0"/>
              </a:spcBef>
              <a:spcAft>
                <a:spcPts val="0"/>
              </a:spcAft>
              <a:buNone/>
            </a:pPr>
            <a:endParaRPr dirty="0"/>
          </a:p>
        </p:txBody>
      </p:sp>
      <p:sp>
        <p:nvSpPr>
          <p:cNvPr id="711" name="Google Shape;711;p5:notes">
            <a:extLst>
              <a:ext uri="{FF2B5EF4-FFF2-40B4-BE49-F238E27FC236}">
                <a16:creationId xmlns:a16="http://schemas.microsoft.com/office/drawing/2014/main" id="{ED7AF3E4-58FA-D9E1-74E4-7DCCD5CA395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0247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dirty="0">
              <a:effectLst/>
              <a:latin typeface="Arial" panose="020B06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FEC487-2DA7-2A4C-A377-AF272D0B77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20321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current paradigm is that inflammation (the accelerator in this car analogy) is increased and predicts mortality in people with HIV. We identified numerous pro-inflammatory proteins associated with mortality not only in HIV, but also in the general population. However, when directly comparing these populations, we observed that immunoregulatory proteins (the brake pedal) rather than pro-inflammatory ones were preferentially associated with mortality risk in the context of HIV.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br>
              <a:rPr lang="en-US" sz="1800" b="1" dirty="0">
                <a:effectLst/>
                <a:latin typeface="Calibri" panose="020F0502020204030204" pitchFamily="34" charset="0"/>
                <a:ea typeface="Calibri" panose="020F0502020204030204" pitchFamily="34" charset="0"/>
                <a:cs typeface="Times New Roman" panose="02020603050405020304" pitchFamily="18" charset="0"/>
              </a:rPr>
            </a:br>
            <a:br>
              <a:rPr lang="en-US" sz="1800" b="1"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The excess mortality risk in HIV may not be simply about stomping on the accelerator, but rather by also slamming on the brakes. We have previously published that even in those who start ART very early and remain suppressed, immunoregulatory rather than inflammatory pathways remain persistently elevated compared to HIV-negative controls. These findings taken together may be especially relevant for cancer or infections, for which people with HIV are known to be at an even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greater</a:t>
            </a:r>
            <a:r>
              <a:rPr lang="en-US" sz="1800" dirty="0">
                <a:effectLst/>
                <a:latin typeface="Calibri" panose="020F0502020204030204" pitchFamily="34" charset="0"/>
                <a:ea typeface="Calibri" panose="020F0502020204030204" pitchFamily="34" charset="0"/>
                <a:cs typeface="Times New Roman" panose="02020603050405020304" pitchFamily="18" charset="0"/>
              </a:rPr>
              <a:t> risk for compared to other diseases.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b="1" dirty="0">
                <a:effectLst/>
                <a:latin typeface="Calibri" panose="020F0502020204030204" pitchFamily="34" charset="0"/>
                <a:ea typeface="Calibri" panose="020F0502020204030204" pitchFamily="34" charset="0"/>
                <a:cs typeface="Times New Roman" panose="02020603050405020304" pitchFamily="18" charset="0"/>
              </a:rPr>
              <a:t>CLICK</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br>
              <a:rPr lang="en-US" sz="1800" dirty="0">
                <a:effectLst/>
                <a:latin typeface="Calibri" panose="020F0502020204030204" pitchFamily="34" charset="0"/>
                <a:ea typeface="Calibri" panose="020F0502020204030204" pitchFamily="34" charset="0"/>
                <a:cs typeface="Times New Roman" panose="02020603050405020304" pitchFamily="18" charset="0"/>
              </a:rPr>
            </a:br>
            <a:r>
              <a:rPr lang="en-US" sz="1800" dirty="0">
                <a:effectLst/>
                <a:latin typeface="Calibri" panose="020F0502020204030204" pitchFamily="34" charset="0"/>
                <a:ea typeface="Calibri" panose="020F0502020204030204" pitchFamily="34" charset="0"/>
                <a:cs typeface="Times New Roman" panose="02020603050405020304" pitchFamily="18" charset="0"/>
              </a:rPr>
              <a:t>And ultimately, we are planning mendelian randomization in CNICS to distinguish if these pathways are truly causal.</a:t>
            </a:r>
            <a:r>
              <a:rPr lang="en-US" dirty="0">
                <a:effectLst/>
              </a:rPr>
              <a:t>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8FEC487-2DA7-2A4C-A377-AF272D0B779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59146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1BE8DCDC-D13C-2549-BE6A-717E9EED41AD}" type="slidenum">
              <a:rPr lang="en-GB" smtClean="0"/>
              <a:t>21</a:t>
            </a:fld>
            <a:endParaRPr lang="en-GB"/>
          </a:p>
        </p:txBody>
      </p:sp>
    </p:spTree>
    <p:extLst>
      <p:ext uri="{BB962C8B-B14F-4D97-AF65-F5344CB8AC3E}">
        <p14:creationId xmlns:p14="http://schemas.microsoft.com/office/powerpoint/2010/main" val="1963379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hemeOverride" Target="../theme/themeOverride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357341" cy="5759450"/>
          </a:xfrm>
          <a:prstGeom prst="rect">
            <a:avLst/>
          </a:prstGeom>
        </p:spPr>
        <p:txBody>
          <a:bodyPr lIns="0" tIns="0" rIns="0" bIns="0" anchor="ctr" anchorCtr="0">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9" name="Picture 8">
            <a:extLst>
              <a:ext uri="{FF2B5EF4-FFF2-40B4-BE49-F238E27FC236}">
                <a16:creationId xmlns:a16="http://schemas.microsoft.com/office/drawing/2014/main" id="{F044E8B6-6518-A33D-7A70-C9FD6E468D67}"/>
              </a:ext>
            </a:extLst>
          </p:cNvPr>
          <p:cNvPicPr>
            <a:picLocks noChangeAspect="1"/>
          </p:cNvPicPr>
          <p:nvPr userDrawn="1"/>
        </p:nvPicPr>
        <p:blipFill>
          <a:blip r:embed="rId2"/>
          <a:srcRect/>
          <a:stretch/>
        </p:blipFill>
        <p:spPr>
          <a:xfrm>
            <a:off x="127306" y="4037048"/>
            <a:ext cx="3585484" cy="2308665"/>
          </a:xfrm>
          <a:prstGeom prst="rect">
            <a:avLst/>
          </a:prstGeom>
        </p:spPr>
      </p:pic>
      <p:pic>
        <p:nvPicPr>
          <p:cNvPr id="21" name="Picture 20">
            <a:extLst>
              <a:ext uri="{FF2B5EF4-FFF2-40B4-BE49-F238E27FC236}">
                <a16:creationId xmlns:a16="http://schemas.microsoft.com/office/drawing/2014/main" id="{09FCB7F2-EDDE-2631-46A7-9B1DBF90345A}"/>
              </a:ext>
            </a:extLst>
          </p:cNvPr>
          <p:cNvPicPr>
            <a:picLocks noChangeAspect="1"/>
          </p:cNvPicPr>
          <p:nvPr userDrawn="1"/>
        </p:nvPicPr>
        <p:blipFill>
          <a:blip r:embed="rId3"/>
          <a:stretch>
            <a:fillRect/>
          </a:stretch>
        </p:blipFill>
        <p:spPr>
          <a:xfrm>
            <a:off x="0" y="0"/>
            <a:ext cx="4059534" cy="3696086"/>
          </a:xfrm>
          <a:prstGeom prst="rect">
            <a:avLst/>
          </a:prstGeom>
        </p:spPr>
      </p:pic>
      <p:sp>
        <p:nvSpPr>
          <p:cNvPr id="22" name="TextBox 21">
            <a:extLst>
              <a:ext uri="{FF2B5EF4-FFF2-40B4-BE49-F238E27FC236}">
                <a16:creationId xmlns:a16="http://schemas.microsoft.com/office/drawing/2014/main" id="{2E11E1F5-72FC-EA6D-2311-C01BA07ECAEE}"/>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23" name="TextBox 22">
            <a:extLst>
              <a:ext uri="{FF2B5EF4-FFF2-40B4-BE49-F238E27FC236}">
                <a16:creationId xmlns:a16="http://schemas.microsoft.com/office/drawing/2014/main" id="{FFD81D20-A5D3-92AD-E846-1BFCC81E7AC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95456045"/>
      </p:ext>
    </p:extLst>
  </p:cSld>
  <p:clrMapOvr>
    <a:masterClrMapping/>
  </p:clrMapOvr>
  <p:extLst>
    <p:ext uri="{DCECCB84-F9BA-43D5-87BE-67443E8EF086}">
      <p15:sldGuideLst xmlns:p15="http://schemas.microsoft.com/office/powerpoint/2012/main">
        <p15:guide id="1" pos="3840">
          <p15:clr>
            <a:srgbClr val="FBAE40"/>
          </p15:clr>
        </p15:guide>
        <p15:guide id="2" pos="243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11" name="Picture 10">
            <a:extLst>
              <a:ext uri="{FF2B5EF4-FFF2-40B4-BE49-F238E27FC236}">
                <a16:creationId xmlns:a16="http://schemas.microsoft.com/office/drawing/2014/main" id="{8B27D770-6B73-6C3D-D0E2-95502F84F8AE}"/>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512944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Header 2">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p:nvPr>
        </p:nvSpPr>
        <p:spPr>
          <a:xfrm>
            <a:off x="4116391" y="441325"/>
            <a:ext cx="7632700" cy="5759450"/>
          </a:xfrm>
          <a:prstGeom prst="rect">
            <a:avLst/>
          </a:prstGeom>
        </p:spPr>
        <p:txBody>
          <a:bodyPr lIns="0" tIns="0" rIns="0" bIns="0" anchor="ctr">
            <a:normAutofit/>
          </a:bodyPr>
          <a:lstStyle>
            <a:lvl1pPr>
              <a:defRPr sz="6000"/>
            </a:lvl1pPr>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8B69231F-CE46-B143-A02F-F3089167ACB3}"/>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9" name="TextBox 8">
            <a:extLst>
              <a:ext uri="{FF2B5EF4-FFF2-40B4-BE49-F238E27FC236}">
                <a16:creationId xmlns:a16="http://schemas.microsoft.com/office/drawing/2014/main" id="{4696DA62-48A2-4910-51D9-5349612C170E}"/>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0" name="TextBox 9">
            <a:extLst>
              <a:ext uri="{FF2B5EF4-FFF2-40B4-BE49-F238E27FC236}">
                <a16:creationId xmlns:a16="http://schemas.microsoft.com/office/drawing/2014/main" id="{CBF5C391-D1F0-666B-06E0-AD34C2274C7A}"/>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5" name="Picture 4">
            <a:extLst>
              <a:ext uri="{FF2B5EF4-FFF2-40B4-BE49-F238E27FC236}">
                <a16:creationId xmlns:a16="http://schemas.microsoft.com/office/drawing/2014/main" id="{D37C8642-0124-622F-BAF5-E8A0C111DED4}"/>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16509745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84E54A-D965-FC50-802E-562CE671CB7A}"/>
              </a:ext>
            </a:extLst>
          </p:cNvPr>
          <p:cNvSpPr/>
          <p:nvPr userDrawn="1"/>
        </p:nvSpPr>
        <p:spPr>
          <a:xfrm>
            <a:off x="0" y="0"/>
            <a:ext cx="12192000" cy="16652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7" name="Title 1">
            <a:extLst>
              <a:ext uri="{FF2B5EF4-FFF2-40B4-BE49-F238E27FC236}">
                <a16:creationId xmlns:a16="http://schemas.microsoft.com/office/drawing/2014/main" id="{0B918DAA-45D8-EF4A-B0DE-9DB83618DF2E}"/>
              </a:ext>
            </a:extLst>
          </p:cNvPr>
          <p:cNvSpPr>
            <a:spLocks noGrp="1"/>
          </p:cNvSpPr>
          <p:nvPr>
            <p:ph type="title"/>
          </p:nvPr>
        </p:nvSpPr>
        <p:spPr>
          <a:xfrm>
            <a:off x="442913" y="441325"/>
            <a:ext cx="8891914" cy="1223964"/>
          </a:xfrm>
          <a:prstGeom prst="rect">
            <a:avLst/>
          </a:prstGeom>
        </p:spPr>
        <p:txBody>
          <a:bodyPr lIns="0" tIns="0" rIns="0" bIns="0" anchor="b"/>
          <a:lstStyle/>
          <a:p>
            <a:r>
              <a:rPr lang="en-US" noProof="0"/>
              <a:t>Click to edit Master title style</a:t>
            </a:r>
            <a:endParaRPr lang="en-GB" noProof="0" dirty="0"/>
          </a:p>
        </p:txBody>
      </p:sp>
      <p:sp>
        <p:nvSpPr>
          <p:cNvPr id="9" name="TextBox 8">
            <a:extLst>
              <a:ext uri="{FF2B5EF4-FFF2-40B4-BE49-F238E27FC236}">
                <a16:creationId xmlns:a16="http://schemas.microsoft.com/office/drawing/2014/main" id="{05DE0E92-4155-274E-B8D3-6224F5791510}"/>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8" name="TextBox 7">
            <a:extLst>
              <a:ext uri="{FF2B5EF4-FFF2-40B4-BE49-F238E27FC236}">
                <a16:creationId xmlns:a16="http://schemas.microsoft.com/office/drawing/2014/main" id="{E3DCB52A-22C1-CC1A-5306-2A67B54510F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pic>
        <p:nvPicPr>
          <p:cNvPr id="11" name="Picture 10">
            <a:extLst>
              <a:ext uri="{FF2B5EF4-FFF2-40B4-BE49-F238E27FC236}">
                <a16:creationId xmlns:a16="http://schemas.microsoft.com/office/drawing/2014/main" id="{EB4EE815-10FC-404F-AA02-42FDEC9EF32B}"/>
              </a:ext>
            </a:extLst>
          </p:cNvPr>
          <p:cNvPicPr>
            <a:picLocks noChangeAspect="1"/>
          </p:cNvPicPr>
          <p:nvPr userDrawn="1"/>
        </p:nvPicPr>
        <p:blipFill>
          <a:blip r:embed="rId2"/>
          <a:srcRect/>
          <a:stretch/>
        </p:blipFill>
        <p:spPr>
          <a:xfrm>
            <a:off x="9641299" y="248555"/>
            <a:ext cx="2328312" cy="1499182"/>
          </a:xfrm>
          <a:prstGeom prst="rect">
            <a:avLst/>
          </a:prstGeom>
        </p:spPr>
      </p:pic>
      <p:sp>
        <p:nvSpPr>
          <p:cNvPr id="12" name="TextBox 11">
            <a:extLst>
              <a:ext uri="{FF2B5EF4-FFF2-40B4-BE49-F238E27FC236}">
                <a16:creationId xmlns:a16="http://schemas.microsoft.com/office/drawing/2014/main" id="{4AF0A2EB-42C3-D81B-AB52-D398F3B5452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3" name="TextBox 12">
            <a:extLst>
              <a:ext uri="{FF2B5EF4-FFF2-40B4-BE49-F238E27FC236}">
                <a16:creationId xmlns:a16="http://schemas.microsoft.com/office/drawing/2014/main" id="{E3B065CA-40FB-7F48-9E62-95C7492E7738}"/>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4530057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0" name="Title 1">
            <a:extLst>
              <a:ext uri="{FF2B5EF4-FFF2-40B4-BE49-F238E27FC236}">
                <a16:creationId xmlns:a16="http://schemas.microsoft.com/office/drawing/2014/main" id="{E5A67C6D-451D-6C40-B015-49D1207326AE}"/>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2" name="TextBox 11">
            <a:extLst>
              <a:ext uri="{FF2B5EF4-FFF2-40B4-BE49-F238E27FC236}">
                <a16:creationId xmlns:a16="http://schemas.microsoft.com/office/drawing/2014/main" id="{48551B1C-217B-4F4B-81FF-529B758036DF}"/>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23DF6C31-4E8E-5BDB-94AB-7610F1DA05D3}"/>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CC054057-F02E-2B99-E32E-F9979D4EEE57}"/>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091067E1-F7EC-01BB-7973-A7A252E1C28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357420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with Text">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2" name="Content Placeholder 11">
            <a:extLst>
              <a:ext uri="{FF2B5EF4-FFF2-40B4-BE49-F238E27FC236}">
                <a16:creationId xmlns:a16="http://schemas.microsoft.com/office/drawing/2014/main" id="{FEE9A4EF-A011-1744-9932-D74E1968F6E7}"/>
              </a:ext>
            </a:extLst>
          </p:cNvPr>
          <p:cNvSpPr>
            <a:spLocks noGrp="1"/>
          </p:cNvSpPr>
          <p:nvPr>
            <p:ph sz="quarter" idx="14"/>
          </p:nvPr>
        </p:nvSpPr>
        <p:spPr>
          <a:xfrm>
            <a:off x="6311903" y="441325"/>
            <a:ext cx="5437188" cy="5759450"/>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6" name="Title 10">
            <a:extLst>
              <a:ext uri="{FF2B5EF4-FFF2-40B4-BE49-F238E27FC236}">
                <a16:creationId xmlns:a16="http://schemas.microsoft.com/office/drawing/2014/main" id="{091C71F5-B0A7-8745-8F8B-E636D57FA2A7}"/>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3" name="TextBox 12">
            <a:extLst>
              <a:ext uri="{FF2B5EF4-FFF2-40B4-BE49-F238E27FC236}">
                <a16:creationId xmlns:a16="http://schemas.microsoft.com/office/drawing/2014/main" id="{67AD4010-0096-6B46-B74C-E77670FCDEA8}"/>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Box 3">
            <a:extLst>
              <a:ext uri="{FF2B5EF4-FFF2-40B4-BE49-F238E27FC236}">
                <a16:creationId xmlns:a16="http://schemas.microsoft.com/office/drawing/2014/main" id="{70103DDA-7889-4B5B-0956-8066BA50259B}"/>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15F07B0A-8C48-EF80-3A83-BF9149E741F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6" name="TextBox 5">
            <a:extLst>
              <a:ext uri="{FF2B5EF4-FFF2-40B4-BE49-F238E27FC236}">
                <a16:creationId xmlns:a16="http://schemas.microsoft.com/office/drawing/2014/main" id="{8A89AE47-1EEB-2C92-3C54-1F045097632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06148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 with Text 2">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4116388" y="2097089"/>
            <a:ext cx="7632703"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3368799" cy="4103687"/>
          </a:xfrm>
        </p:spPr>
        <p:txBody>
          <a:bodyPr/>
          <a:lstStyle>
            <a:lvl1pPr marL="0" indent="0">
              <a:buNone/>
              <a:defRPr/>
            </a:lvl1pPr>
          </a:lstStyle>
          <a:p>
            <a:pPr lvl="0"/>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p:txBody>
      </p:sp>
      <p:sp>
        <p:nvSpPr>
          <p:cNvPr id="5" name="TextBox 4">
            <a:extLst>
              <a:ext uri="{FF2B5EF4-FFF2-40B4-BE49-F238E27FC236}">
                <a16:creationId xmlns:a16="http://schemas.microsoft.com/office/drawing/2014/main" id="{B922CF7E-E712-017E-103E-DCEC9512CD0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90AB2192-2677-291C-F2AE-B0A152218DEC}"/>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E0DD3AD8-8F42-1667-07F4-9D017FB25D1D}"/>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02646023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 with Text 3">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0" y="2097089"/>
            <a:ext cx="5437191"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5437187"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p:txBody>
      </p:sp>
      <p:sp>
        <p:nvSpPr>
          <p:cNvPr id="5" name="TextBox 4">
            <a:extLst>
              <a:ext uri="{FF2B5EF4-FFF2-40B4-BE49-F238E27FC236}">
                <a16:creationId xmlns:a16="http://schemas.microsoft.com/office/drawing/2014/main" id="{FE3A1906-1C90-CD57-B856-9068C16F17C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AE4B60B3-9B42-510D-CCDA-A4FD4CB13D11}"/>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DF6A1745-FF3F-423F-8AA2-E352A08E2E46}"/>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36753615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with Text 4">
    <p:spTree>
      <p:nvGrpSpPr>
        <p:cNvPr id="1" name=""/>
        <p:cNvGrpSpPr/>
        <p:nvPr/>
      </p:nvGrpSpPr>
      <p:grpSpPr>
        <a:xfrm>
          <a:off x="0" y="0"/>
          <a:ext cx="0" cy="0"/>
          <a:chOff x="0" y="0"/>
          <a:chExt cx="0" cy="0"/>
        </a:xfrm>
      </p:grpSpPr>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8075613" y="2097089"/>
            <a:ext cx="3673478" cy="4103692"/>
          </a:xfrm>
          <a:prstGeom prst="rect">
            <a:avLst/>
          </a:prstGeom>
        </p:spPr>
        <p:txBody>
          <a:bodyPr lIns="0" tIns="0" rIns="0" bIns="0">
            <a:normAutofit/>
          </a:bodyPr>
          <a:lstStyle>
            <a:lvl1pPr marL="0" indent="0">
              <a:buNone/>
              <a:defRPr sz="1400"/>
            </a:lvl1pPr>
          </a:lstStyle>
          <a:p>
            <a:pPr lvl="0"/>
            <a:r>
              <a:rPr lang="en-US" noProof="0"/>
              <a:t>Click to edit Master text styles</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3903E21-8E3C-EA42-845E-ACA015593389}"/>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4" name="Text Placeholder 3">
            <a:extLst>
              <a:ext uri="{FF2B5EF4-FFF2-40B4-BE49-F238E27FC236}">
                <a16:creationId xmlns:a16="http://schemas.microsoft.com/office/drawing/2014/main" id="{6F60080C-8E2C-13C8-F305-B9340CF0ACDB}"/>
              </a:ext>
            </a:extLst>
          </p:cNvPr>
          <p:cNvSpPr>
            <a:spLocks noGrp="1"/>
          </p:cNvSpPr>
          <p:nvPr>
            <p:ph type="body" sz="quarter" idx="17" hasCustomPrompt="1"/>
          </p:nvPr>
        </p:nvSpPr>
        <p:spPr>
          <a:xfrm>
            <a:off x="442913" y="2097088"/>
            <a:ext cx="7200900" cy="4103687"/>
          </a:xfrm>
        </p:spPr>
        <p:txBody>
          <a:bodyPr/>
          <a:lstStyle>
            <a:lvl1pPr marL="0" indent="0">
              <a:buNone/>
              <a:defRPr/>
            </a:lvl1pPr>
          </a:lstStyle>
          <a:p>
            <a:r>
              <a:rPr lang="en-GB" noProof="0" dirty="0" err="1"/>
              <a:t>Nulla</a:t>
            </a:r>
            <a:r>
              <a:rPr lang="en-GB" noProof="0" dirty="0"/>
              <a:t> </a:t>
            </a:r>
            <a:r>
              <a:rPr lang="en-GB" noProof="0" dirty="0" err="1"/>
              <a:t>quis</a:t>
            </a:r>
            <a:r>
              <a:rPr lang="en-GB" noProof="0" dirty="0"/>
              <a:t> lorem </a:t>
            </a:r>
            <a:r>
              <a:rPr lang="en-GB" noProof="0" dirty="0" err="1"/>
              <a:t>ut</a:t>
            </a:r>
            <a:r>
              <a:rPr lang="en-GB" noProof="0" dirty="0"/>
              <a:t> libero </a:t>
            </a:r>
            <a:r>
              <a:rPr lang="en-GB" noProof="0" dirty="0" err="1"/>
              <a:t>malesuada</a:t>
            </a:r>
            <a:r>
              <a:rPr lang="en-GB" noProof="0" dirty="0"/>
              <a:t> </a:t>
            </a:r>
            <a:r>
              <a:rPr lang="en-GB" noProof="0" dirty="0" err="1"/>
              <a:t>feugiat</a:t>
            </a:r>
            <a:r>
              <a:rPr lang="en-GB" noProof="0" dirty="0"/>
              <a:t>. </a:t>
            </a:r>
            <a:r>
              <a:rPr lang="en-GB" noProof="0" dirty="0" err="1"/>
              <a:t>Curabitur</a:t>
            </a:r>
            <a:r>
              <a:rPr lang="en-GB" noProof="0" dirty="0"/>
              <a:t> non </a:t>
            </a:r>
            <a:r>
              <a:rPr lang="en-GB" noProof="0" dirty="0" err="1"/>
              <a:t>nulla</a:t>
            </a:r>
            <a:r>
              <a:rPr lang="en-GB" noProof="0" dirty="0"/>
              <a:t> sit </a:t>
            </a:r>
            <a:r>
              <a:rPr lang="en-GB" noProof="0" dirty="0" err="1"/>
              <a:t>amet</a:t>
            </a:r>
            <a:r>
              <a:rPr lang="en-GB" noProof="0" dirty="0"/>
              <a:t> </a:t>
            </a:r>
            <a:r>
              <a:rPr lang="en-GB" noProof="0" dirty="0" err="1"/>
              <a:t>nisl</a:t>
            </a:r>
            <a:r>
              <a:rPr lang="en-GB" noProof="0" dirty="0"/>
              <a:t> tempus convallis </a:t>
            </a:r>
            <a:r>
              <a:rPr lang="en-GB" noProof="0" dirty="0" err="1"/>
              <a:t>quis</a:t>
            </a:r>
            <a:r>
              <a:rPr lang="en-GB" noProof="0" dirty="0"/>
              <a:t> ac </a:t>
            </a:r>
            <a:r>
              <a:rPr lang="en-GB" noProof="0" dirty="0" err="1"/>
              <a:t>lectus</a:t>
            </a:r>
            <a:r>
              <a:rPr lang="en-GB" noProof="0" dirty="0"/>
              <a:t>.</a:t>
            </a:r>
          </a:p>
          <a:p>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 Lorem ipsum </a:t>
            </a:r>
            <a:r>
              <a:rPr lang="en-GB" noProof="0" dirty="0" err="1"/>
              <a:t>dolor</a:t>
            </a:r>
            <a:r>
              <a:rPr lang="en-GB" noProof="0" dirty="0"/>
              <a:t> sit </a:t>
            </a:r>
            <a:r>
              <a:rPr lang="en-GB" noProof="0" dirty="0" err="1"/>
              <a:t>amet</a:t>
            </a:r>
            <a:r>
              <a:rPr lang="en-GB" noProof="0" dirty="0"/>
              <a:t>, </a:t>
            </a:r>
            <a:r>
              <a:rPr lang="en-GB" noProof="0" dirty="0" err="1"/>
              <a:t>consectetur</a:t>
            </a:r>
            <a:r>
              <a:rPr lang="en-GB" noProof="0" dirty="0"/>
              <a:t> </a:t>
            </a:r>
            <a:r>
              <a:rPr lang="en-GB" noProof="0" dirty="0" err="1"/>
              <a:t>adipiscing</a:t>
            </a:r>
            <a:r>
              <a:rPr lang="en-GB" noProof="0" dirty="0"/>
              <a:t> </a:t>
            </a:r>
            <a:r>
              <a:rPr lang="en-GB" noProof="0" dirty="0" err="1"/>
              <a:t>elit</a:t>
            </a:r>
            <a:r>
              <a:rPr lang="en-GB" noProof="0" dirty="0"/>
              <a:t>.</a:t>
            </a:r>
          </a:p>
          <a:p>
            <a:pPr marL="457200" indent="-457200">
              <a:buFont typeface="Arial" panose="020B0604020202020204" pitchFamily="34" charset="0"/>
              <a:buChar char="•"/>
            </a:pPr>
            <a:r>
              <a:rPr lang="en-GB" noProof="0" dirty="0"/>
              <a:t>Donec </a:t>
            </a:r>
            <a:r>
              <a:rPr lang="en-GB" noProof="0" dirty="0" err="1"/>
              <a:t>rutrum</a:t>
            </a:r>
            <a:r>
              <a:rPr lang="en-GB" noProof="0" dirty="0"/>
              <a:t> </a:t>
            </a:r>
            <a:r>
              <a:rPr lang="en-GB" noProof="0" dirty="0" err="1"/>
              <a:t>congue</a:t>
            </a:r>
            <a:r>
              <a:rPr lang="en-GB" noProof="0" dirty="0"/>
              <a:t> </a:t>
            </a:r>
            <a:r>
              <a:rPr lang="en-GB" noProof="0" dirty="0" err="1"/>
              <a:t>leo</a:t>
            </a:r>
            <a:r>
              <a:rPr lang="en-GB" noProof="0" dirty="0"/>
              <a:t> </a:t>
            </a:r>
            <a:r>
              <a:rPr lang="en-GB" noProof="0" dirty="0" err="1"/>
              <a:t>eget</a:t>
            </a:r>
            <a:r>
              <a:rPr lang="en-GB" noProof="0" dirty="0"/>
              <a:t> </a:t>
            </a:r>
            <a:r>
              <a:rPr lang="en-GB" noProof="0" dirty="0" err="1"/>
              <a:t>malesuada</a:t>
            </a:r>
            <a:r>
              <a:rPr lang="en-GB" noProof="0" dirty="0"/>
              <a:t>.</a:t>
            </a:r>
          </a:p>
          <a:p>
            <a:pPr marL="457200" indent="-457200">
              <a:buFont typeface="Arial" panose="020B0604020202020204" pitchFamily="34" charset="0"/>
              <a:buChar char="•"/>
            </a:pPr>
            <a:r>
              <a:rPr lang="en-GB" noProof="0" dirty="0" err="1"/>
              <a:t>Curabitur</a:t>
            </a:r>
            <a:r>
              <a:rPr lang="en-GB" noProof="0" dirty="0"/>
              <a:t> </a:t>
            </a:r>
            <a:r>
              <a:rPr lang="en-GB" noProof="0" dirty="0" err="1"/>
              <a:t>aliquet</a:t>
            </a:r>
            <a:r>
              <a:rPr lang="en-GB" noProof="0" dirty="0"/>
              <a:t> </a:t>
            </a:r>
            <a:r>
              <a:rPr lang="en-GB" noProof="0" dirty="0" err="1"/>
              <a:t>quam</a:t>
            </a:r>
            <a:r>
              <a:rPr lang="en-GB" noProof="0" dirty="0"/>
              <a:t> id dui </a:t>
            </a:r>
            <a:r>
              <a:rPr lang="en-GB" noProof="0" dirty="0" err="1"/>
              <a:t>posuere</a:t>
            </a:r>
            <a:r>
              <a:rPr lang="en-GB" noProof="0" dirty="0"/>
              <a:t> </a:t>
            </a:r>
            <a:r>
              <a:rPr lang="en-GB" noProof="0" dirty="0" err="1"/>
              <a:t>blandit</a:t>
            </a:r>
            <a:r>
              <a:rPr lang="en-GB" noProof="0" dirty="0"/>
              <a:t>.</a:t>
            </a:r>
          </a:p>
          <a:p>
            <a:pPr marL="457200" indent="-457200">
              <a:buFont typeface="Arial" panose="020B0604020202020204" pitchFamily="34" charset="0"/>
              <a:buChar char="•"/>
            </a:pPr>
            <a:r>
              <a:rPr lang="en-GB" noProof="0" dirty="0"/>
              <a:t>Proin </a:t>
            </a:r>
            <a:r>
              <a:rPr lang="en-GB" noProof="0" dirty="0" err="1"/>
              <a:t>eget</a:t>
            </a:r>
            <a:r>
              <a:rPr lang="en-GB" noProof="0" dirty="0"/>
              <a:t> </a:t>
            </a:r>
            <a:r>
              <a:rPr lang="en-GB" noProof="0" dirty="0" err="1"/>
              <a:t>tortor</a:t>
            </a:r>
            <a:r>
              <a:rPr lang="en-GB" noProof="0" dirty="0"/>
              <a:t> </a:t>
            </a:r>
            <a:r>
              <a:rPr lang="en-GB" noProof="0" dirty="0" err="1"/>
              <a:t>risus</a:t>
            </a:r>
            <a:r>
              <a:rPr lang="en-GB" noProof="0" dirty="0"/>
              <a:t>.</a:t>
            </a:r>
          </a:p>
        </p:txBody>
      </p:sp>
      <p:sp>
        <p:nvSpPr>
          <p:cNvPr id="5" name="TextBox 4">
            <a:extLst>
              <a:ext uri="{FF2B5EF4-FFF2-40B4-BE49-F238E27FC236}">
                <a16:creationId xmlns:a16="http://schemas.microsoft.com/office/drawing/2014/main" id="{776350AF-01E5-1584-1D6E-A24252F1C3E6}"/>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8F091343-887A-7C27-2A65-1394B1B02F3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7" name="TextBox 6">
            <a:extLst>
              <a:ext uri="{FF2B5EF4-FFF2-40B4-BE49-F238E27FC236}">
                <a16:creationId xmlns:a16="http://schemas.microsoft.com/office/drawing/2014/main" id="{8D42407B-17FD-C502-1243-774F728D13CE}"/>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73630937"/>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with Caption 2">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85512DB3-4C68-E6AE-8D86-2B37C85E701B}"/>
              </a:ext>
            </a:extLst>
          </p:cNvPr>
          <p:cNvPicPr>
            <a:picLocks noChangeAspect="1"/>
          </p:cNvPicPr>
          <p:nvPr userDrawn="1"/>
        </p:nvPicPr>
        <p:blipFill>
          <a:blip r:embed="rId2"/>
          <a:srcRect/>
          <a:stretch/>
        </p:blipFill>
        <p:spPr>
          <a:xfrm>
            <a:off x="8075613" y="0"/>
            <a:ext cx="4114800" cy="6858000"/>
          </a:xfrm>
          <a:prstGeom prst="rect">
            <a:avLst/>
          </a:prstGeom>
        </p:spPr>
      </p:pic>
      <p:sp>
        <p:nvSpPr>
          <p:cNvPr id="8" name="Text Placeholder 7">
            <a:extLst>
              <a:ext uri="{FF2B5EF4-FFF2-40B4-BE49-F238E27FC236}">
                <a16:creationId xmlns:a16="http://schemas.microsoft.com/office/drawing/2014/main" id="{22D4093A-7AF9-304D-AE6D-F745B4F0164D}"/>
              </a:ext>
            </a:extLst>
          </p:cNvPr>
          <p:cNvSpPr>
            <a:spLocks noGrp="1"/>
          </p:cNvSpPr>
          <p:nvPr>
            <p:ph type="body" sz="quarter" idx="13"/>
          </p:nvPr>
        </p:nvSpPr>
        <p:spPr>
          <a:xfrm>
            <a:off x="442915" y="3256767"/>
            <a:ext cx="5437188" cy="2944008"/>
          </a:xfrm>
          <a:prstGeom prst="rect">
            <a:avLst/>
          </a:prstGeom>
        </p:spPr>
        <p:txBody>
          <a:bodyPr lIns="0" tIns="0" rIns="0" bIns="0" anchor="t">
            <a:normAutofit/>
          </a:bodyPr>
          <a:lstStyle>
            <a:lvl1pPr marL="0" indent="0">
              <a:buNone/>
              <a:defRPr sz="1400"/>
            </a:lvl1pPr>
          </a:lstStyle>
          <a:p>
            <a:pPr lvl="0"/>
            <a:r>
              <a:rPr lang="en-US" noProof="0"/>
              <a:t>Click to edit Master text styles</a:t>
            </a:r>
          </a:p>
        </p:txBody>
      </p:sp>
      <p:sp>
        <p:nvSpPr>
          <p:cNvPr id="11" name="Title 10">
            <a:extLst>
              <a:ext uri="{FF2B5EF4-FFF2-40B4-BE49-F238E27FC236}">
                <a16:creationId xmlns:a16="http://schemas.microsoft.com/office/drawing/2014/main" id="{22C07795-8A1B-4F48-ADAF-7475467E7A60}"/>
              </a:ext>
            </a:extLst>
          </p:cNvPr>
          <p:cNvSpPr>
            <a:spLocks noGrp="1"/>
          </p:cNvSpPr>
          <p:nvPr>
            <p:ph type="title"/>
          </p:nvPr>
        </p:nvSpPr>
        <p:spPr>
          <a:xfrm>
            <a:off x="442913" y="1881188"/>
            <a:ext cx="5437187" cy="1212747"/>
          </a:xfrm>
          <a:prstGeom prst="rect">
            <a:avLst/>
          </a:prstGeom>
        </p:spPr>
        <p:txBody>
          <a:bodyPr lIns="0" tIns="0" rIns="0" bIns="0" anchor="b"/>
          <a:lstStyle/>
          <a:p>
            <a:r>
              <a:rPr lang="en-US" noProof="0"/>
              <a:t>Click to edit Master title style</a:t>
            </a:r>
            <a:endParaRPr lang="en-GB" noProof="0" dirty="0"/>
          </a:p>
        </p:txBody>
      </p:sp>
      <p:sp>
        <p:nvSpPr>
          <p:cNvPr id="16" name="TextBox 15">
            <a:extLst>
              <a:ext uri="{FF2B5EF4-FFF2-40B4-BE49-F238E27FC236}">
                <a16:creationId xmlns:a16="http://schemas.microsoft.com/office/drawing/2014/main" id="{6DD43CCD-AAFC-B847-BF0F-B7E2A805F6E1}"/>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10" name="Picture Placeholder 9">
            <a:extLst>
              <a:ext uri="{FF2B5EF4-FFF2-40B4-BE49-F238E27FC236}">
                <a16:creationId xmlns:a16="http://schemas.microsoft.com/office/drawing/2014/main" id="{A12FA691-34E1-B147-9F45-2CFB053A59B9}"/>
              </a:ext>
            </a:extLst>
          </p:cNvPr>
          <p:cNvSpPr>
            <a:spLocks noGrp="1"/>
          </p:cNvSpPr>
          <p:nvPr>
            <p:ph type="pic" sz="quarter" idx="14"/>
          </p:nvPr>
        </p:nvSpPr>
        <p:spPr>
          <a:xfrm>
            <a:off x="6474702" y="979714"/>
            <a:ext cx="4734000" cy="4898572"/>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5" name="TextBox 4">
            <a:extLst>
              <a:ext uri="{FF2B5EF4-FFF2-40B4-BE49-F238E27FC236}">
                <a16:creationId xmlns:a16="http://schemas.microsoft.com/office/drawing/2014/main" id="{A79FCCC6-1BCF-D16E-D5A2-940EE11165DD}"/>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7" name="TextBox 6">
            <a:extLst>
              <a:ext uri="{FF2B5EF4-FFF2-40B4-BE49-F238E27FC236}">
                <a16:creationId xmlns:a16="http://schemas.microsoft.com/office/drawing/2014/main" id="{3A19DD43-09A7-C0FA-FD23-56F06106877D}"/>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2" name="TextBox 11">
            <a:extLst>
              <a:ext uri="{FF2B5EF4-FFF2-40B4-BE49-F238E27FC236}">
                <a16:creationId xmlns:a16="http://schemas.microsoft.com/office/drawing/2014/main" id="{BEC753A9-3B8C-F8F1-F06A-BC751753B4D7}"/>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25345505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Image and Content - Pattern 1">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EF27FD3C-C00B-F68C-57EB-444614AAC421}"/>
              </a:ext>
            </a:extLst>
          </p:cNvPr>
          <p:cNvPicPr>
            <a:picLocks noChangeAspect="1"/>
          </p:cNvPicPr>
          <p:nvPr userDrawn="1"/>
        </p:nvPicPr>
        <p:blipFill>
          <a:blip r:embed="rId2"/>
          <a:stretch>
            <a:fillRect/>
          </a:stretch>
        </p:blipFill>
        <p:spPr>
          <a:xfrm>
            <a:off x="0" y="2994408"/>
            <a:ext cx="3738959" cy="3863591"/>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000" y="2098800"/>
            <a:ext cx="4690800" cy="3571200"/>
          </a:xfrm>
          <a:prstGeom prst="rect">
            <a:avLst/>
          </a:prstGeom>
          <a:solidFill>
            <a:schemeClr val="tx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6F772F97-72EC-BC03-D894-E3373E7FE11B}"/>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0563B836-6BBC-CC52-7451-75593C29685E}"/>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144629568"/>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mage and Content - Pattern 2">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B0B8AC0-F5B9-4961-AB36-A3709CEF5207}"/>
              </a:ext>
            </a:extLst>
          </p:cNvPr>
          <p:cNvPicPr>
            <a:picLocks noChangeAspect="1"/>
          </p:cNvPicPr>
          <p:nvPr userDrawn="1"/>
        </p:nvPicPr>
        <p:blipFill>
          <a:blip r:embed="rId2"/>
          <a:stretch>
            <a:fillRect/>
          </a:stretch>
        </p:blipFill>
        <p:spPr>
          <a:xfrm>
            <a:off x="0" y="2960642"/>
            <a:ext cx="4280598" cy="3897357"/>
          </a:xfrm>
          <a:prstGeom prst="rect">
            <a:avLst/>
          </a:prstGeom>
        </p:spPr>
      </p:pic>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2097091"/>
            <a:ext cx="5437188" cy="4103687"/>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13" name="Title 1">
            <a:extLst>
              <a:ext uri="{FF2B5EF4-FFF2-40B4-BE49-F238E27FC236}">
                <a16:creationId xmlns:a16="http://schemas.microsoft.com/office/drawing/2014/main" id="{3A9FAEF4-2CDC-9742-AEF3-A25C5A448891}"/>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7" name="Picture Placeholder 2">
            <a:extLst>
              <a:ext uri="{FF2B5EF4-FFF2-40B4-BE49-F238E27FC236}">
                <a16:creationId xmlns:a16="http://schemas.microsoft.com/office/drawing/2014/main" id="{14DCF326-D6B4-5E4A-8E2C-D9FE40FD28A1}"/>
              </a:ext>
            </a:extLst>
          </p:cNvPr>
          <p:cNvSpPr>
            <a:spLocks noGrp="1"/>
          </p:cNvSpPr>
          <p:nvPr>
            <p:ph type="pic" sz="quarter" idx="15"/>
          </p:nvPr>
        </p:nvSpPr>
        <p:spPr>
          <a:xfrm>
            <a:off x="1188719" y="2098800"/>
            <a:ext cx="4690800" cy="3571200"/>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6" name="TextBox 5">
            <a:extLst>
              <a:ext uri="{FF2B5EF4-FFF2-40B4-BE49-F238E27FC236}">
                <a16:creationId xmlns:a16="http://schemas.microsoft.com/office/drawing/2014/main" id="{190943C6-B383-4763-B926-D1CB8D8C92A1}"/>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833B36E5-CE69-3B1E-B3BD-1693FA1E6BE8}"/>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988292290"/>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chor="t">
            <a:normAutofit/>
          </a:bodyPr>
          <a:lstStyle>
            <a:lvl1pPr marL="0" indent="0" algn="l">
              <a:buNone/>
              <a:defRPr sz="14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b"/>
          <a:lstStyle/>
          <a:p>
            <a:r>
              <a:rPr lang="en-US" noProof="0"/>
              <a:t>Click to edit Master title style</a:t>
            </a:r>
            <a:endParaRPr lang="en-GB" noProof="0" dirty="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11" name="TextBox 10">
            <a:extLst>
              <a:ext uri="{FF2B5EF4-FFF2-40B4-BE49-F238E27FC236}">
                <a16:creationId xmlns:a16="http://schemas.microsoft.com/office/drawing/2014/main" id="{C51A06C6-814D-4A47-8F9A-552C373FA66E}"/>
              </a:ext>
            </a:extLst>
          </p:cNvPr>
          <p:cNvSpPr txBox="1"/>
          <p:nvPr/>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5" name="TextBox 4">
            <a:extLst>
              <a:ext uri="{FF2B5EF4-FFF2-40B4-BE49-F238E27FC236}">
                <a16:creationId xmlns:a16="http://schemas.microsoft.com/office/drawing/2014/main" id="{78FCF1BB-B3E9-B97A-8306-531C90803CA5}"/>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
        <p:nvSpPr>
          <p:cNvPr id="6" name="TextBox 5">
            <a:extLst>
              <a:ext uri="{FF2B5EF4-FFF2-40B4-BE49-F238E27FC236}">
                <a16:creationId xmlns:a16="http://schemas.microsoft.com/office/drawing/2014/main" id="{6F0D4EE2-C7DF-8A77-CC45-38E648A1250B}"/>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8" name="TextBox 7">
            <a:extLst>
              <a:ext uri="{FF2B5EF4-FFF2-40B4-BE49-F238E27FC236}">
                <a16:creationId xmlns:a16="http://schemas.microsoft.com/office/drawing/2014/main" id="{448E0526-BD62-081D-BB5E-E881DF8C3413}"/>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spTree>
    <p:extLst>
      <p:ext uri="{BB962C8B-B14F-4D97-AF65-F5344CB8AC3E}">
        <p14:creationId xmlns:p14="http://schemas.microsoft.com/office/powerpoint/2010/main" val="3349840172"/>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Full slide quote">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accent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4473253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Full slide quote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A48F992-2AE2-529F-7179-FAFD77609F6B}"/>
              </a:ext>
            </a:extLst>
          </p:cNvPr>
          <p:cNvSpPr/>
          <p:nvPr userDrawn="1"/>
        </p:nvSpPr>
        <p:spPr>
          <a:xfrm>
            <a:off x="3125036" y="0"/>
            <a:ext cx="906696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lIns="288000" tIns="288000" rIns="288000" bIns="288000" rtlCol="0" anchor="t"/>
          <a:lstStyle/>
          <a:p>
            <a:pPr algn="l"/>
            <a:endParaRPr lang="en-GB" dirty="0"/>
          </a:p>
        </p:txBody>
      </p:sp>
      <p:sp>
        <p:nvSpPr>
          <p:cNvPr id="17" name="Title 1">
            <a:extLst>
              <a:ext uri="{FF2B5EF4-FFF2-40B4-BE49-F238E27FC236}">
                <a16:creationId xmlns:a16="http://schemas.microsoft.com/office/drawing/2014/main" id="{1EAEC98C-6D09-7F42-88C1-4A9DE544669A}"/>
              </a:ext>
            </a:extLst>
          </p:cNvPr>
          <p:cNvSpPr>
            <a:spLocks noGrp="1"/>
          </p:cNvSpPr>
          <p:nvPr>
            <p:ph type="title" hasCustomPrompt="1"/>
          </p:nvPr>
        </p:nvSpPr>
        <p:spPr>
          <a:xfrm>
            <a:off x="4116391" y="441325"/>
            <a:ext cx="7632700" cy="4609306"/>
          </a:xfrm>
          <a:prstGeom prst="rect">
            <a:avLst/>
          </a:prstGeom>
        </p:spPr>
        <p:txBody>
          <a:bodyPr lIns="0" tIns="0" rIns="0" bIns="0" anchor="b">
            <a:normAutofit/>
          </a:bodyPr>
          <a:lstStyle>
            <a:lvl1pPr>
              <a:defRPr sz="4800" b="0" i="0">
                <a:solidFill>
                  <a:schemeClr val="bg1"/>
                </a:solidFill>
                <a:latin typeface="+mn-lt"/>
                <a:ea typeface="IAS Ribbon Sans Regular" pitchFamily="2" charset="0"/>
              </a:defRPr>
            </a:lvl1pPr>
          </a:lstStyle>
          <a:p>
            <a:r>
              <a:rPr lang="en-GB" noProof="0" dirty="0"/>
              <a:t>“Click to edit quote”</a:t>
            </a:r>
          </a:p>
        </p:txBody>
      </p:sp>
      <p:sp>
        <p:nvSpPr>
          <p:cNvPr id="4" name="Text Placeholder 3">
            <a:extLst>
              <a:ext uri="{FF2B5EF4-FFF2-40B4-BE49-F238E27FC236}">
                <a16:creationId xmlns:a16="http://schemas.microsoft.com/office/drawing/2014/main" id="{C5683131-2416-4447-B094-A11566C29689}"/>
              </a:ext>
            </a:extLst>
          </p:cNvPr>
          <p:cNvSpPr>
            <a:spLocks noGrp="1"/>
          </p:cNvSpPr>
          <p:nvPr>
            <p:ph type="body" sz="quarter" idx="10" hasCustomPrompt="1"/>
          </p:nvPr>
        </p:nvSpPr>
        <p:spPr>
          <a:xfrm>
            <a:off x="4116388" y="5364956"/>
            <a:ext cx="7632700" cy="835818"/>
          </a:xfrm>
          <a:prstGeom prst="rect">
            <a:avLst/>
          </a:prstGeom>
        </p:spPr>
        <p:txBody>
          <a:bodyPr lIns="0" tIns="0" rIns="0" bIns="0">
            <a:normAutofit/>
          </a:bodyPr>
          <a:lstStyle>
            <a:lvl1pPr marL="0" indent="0">
              <a:buNone/>
              <a:defRPr sz="2000" b="0" i="0">
                <a:solidFill>
                  <a:schemeClr val="bg1"/>
                </a:solidFill>
                <a:latin typeface="+mj-lt"/>
                <a:ea typeface="IAS Ribbon Sans Regular" pitchFamily="2" charset="0"/>
              </a:defRPr>
            </a:lvl1pPr>
          </a:lstStyle>
          <a:p>
            <a:pPr lvl="0"/>
            <a:r>
              <a:rPr lang="en-GB" noProof="0" dirty="0"/>
              <a:t>Quote citation</a:t>
            </a:r>
          </a:p>
        </p:txBody>
      </p:sp>
      <p:sp>
        <p:nvSpPr>
          <p:cNvPr id="10" name="TextBox 9">
            <a:extLst>
              <a:ext uri="{FF2B5EF4-FFF2-40B4-BE49-F238E27FC236}">
                <a16:creationId xmlns:a16="http://schemas.microsoft.com/office/drawing/2014/main" id="{8EE9E907-6C88-57CC-3433-E6393DEC17F9}"/>
              </a:ext>
            </a:extLst>
          </p:cNvPr>
          <p:cNvSpPr txBox="1"/>
          <p:nvPr userDrawn="1"/>
        </p:nvSpPr>
        <p:spPr>
          <a:xfrm>
            <a:off x="4116388" y="6416675"/>
            <a:ext cx="3673475"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26–31 July  •  Rio de Janeiro, Brazil</a:t>
            </a:r>
          </a:p>
        </p:txBody>
      </p:sp>
      <p:sp>
        <p:nvSpPr>
          <p:cNvPr id="11" name="TextBox 10">
            <a:extLst>
              <a:ext uri="{FF2B5EF4-FFF2-40B4-BE49-F238E27FC236}">
                <a16:creationId xmlns:a16="http://schemas.microsoft.com/office/drawing/2014/main" id="{88662DB7-DE31-C0AE-4ACD-C3866CFEC0B2}"/>
              </a:ext>
            </a:extLst>
          </p:cNvPr>
          <p:cNvSpPr txBox="1"/>
          <p:nvPr userDrawn="1"/>
        </p:nvSpPr>
        <p:spPr>
          <a:xfrm>
            <a:off x="7789864" y="6416675"/>
            <a:ext cx="1763711" cy="215900"/>
          </a:xfrm>
          <a:prstGeom prst="rect">
            <a:avLst/>
          </a:prstGeom>
          <a:noFill/>
        </p:spPr>
        <p:txBody>
          <a:bodyPr wrap="square" lIns="0" tIns="0" rIns="0" bIns="0" rtlCol="0" anchor="ctr">
            <a:noAutofit/>
          </a:bodyPr>
          <a:lstStyle/>
          <a:p>
            <a:r>
              <a:rPr lang="en-GB" sz="1000" b="0" i="0" kern="1200" noProof="0" dirty="0">
                <a:solidFill>
                  <a:schemeClr val="bg1"/>
                </a:solidFill>
                <a:effectLst/>
                <a:latin typeface="+mn-lt"/>
                <a:ea typeface="IAS Ribbon Sans Regular" pitchFamily="2" charset="0"/>
                <a:cs typeface="+mn-cs"/>
              </a:rPr>
              <a:t>aids2026.org</a:t>
            </a:r>
          </a:p>
        </p:txBody>
      </p:sp>
      <p:pic>
        <p:nvPicPr>
          <p:cNvPr id="22" name="Picture 21">
            <a:extLst>
              <a:ext uri="{FF2B5EF4-FFF2-40B4-BE49-F238E27FC236}">
                <a16:creationId xmlns:a16="http://schemas.microsoft.com/office/drawing/2014/main" id="{EC47D151-E338-7A56-A46C-640C4619BA87}"/>
              </a:ext>
            </a:extLst>
          </p:cNvPr>
          <p:cNvPicPr>
            <a:picLocks noChangeAspect="1"/>
          </p:cNvPicPr>
          <p:nvPr userDrawn="1"/>
        </p:nvPicPr>
        <p:blipFill>
          <a:blip r:embed="rId2"/>
          <a:stretch>
            <a:fillRect/>
          </a:stretch>
        </p:blipFill>
        <p:spPr>
          <a:xfrm>
            <a:off x="0" y="2097088"/>
            <a:ext cx="3808730" cy="4760912"/>
          </a:xfrm>
          <a:prstGeom prst="rect">
            <a:avLst/>
          </a:prstGeom>
        </p:spPr>
      </p:pic>
    </p:spTree>
    <p:extLst>
      <p:ext uri="{BB962C8B-B14F-4D97-AF65-F5344CB8AC3E}">
        <p14:creationId xmlns:p14="http://schemas.microsoft.com/office/powerpoint/2010/main" val="34249005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6952866"/>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and Sub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6EB25-EEBF-F443-9A1B-CB082D853565}"/>
              </a:ext>
            </a:extLst>
          </p:cNvPr>
          <p:cNvSpPr>
            <a:spLocks noGrp="1"/>
          </p:cNvSpPr>
          <p:nvPr>
            <p:ph type="title"/>
          </p:nvPr>
        </p:nvSpPr>
        <p:spPr>
          <a:xfrm>
            <a:off x="1059367" y="1081669"/>
            <a:ext cx="10772968" cy="1215482"/>
          </a:xfrm>
        </p:spPr>
        <p:txBody>
          <a:bodyPr anchor="b"/>
          <a:lstStyle/>
          <a:p>
            <a:r>
              <a:rPr lang="en-US"/>
              <a:t>Click to edit Master title style</a:t>
            </a:r>
            <a:endParaRPr lang="en-US" dirty="0"/>
          </a:p>
        </p:txBody>
      </p:sp>
      <p:sp>
        <p:nvSpPr>
          <p:cNvPr id="4" name="Date Placeholder 3">
            <a:extLst>
              <a:ext uri="{FF2B5EF4-FFF2-40B4-BE49-F238E27FC236}">
                <a16:creationId xmlns:a16="http://schemas.microsoft.com/office/drawing/2014/main" id="{A91CBFD3-553E-8446-9FB7-57B9DDF707BF}"/>
              </a:ext>
            </a:extLst>
          </p:cNvPr>
          <p:cNvSpPr>
            <a:spLocks noGrp="1"/>
          </p:cNvSpPr>
          <p:nvPr>
            <p:ph type="dt" sz="half" idx="10"/>
          </p:nvPr>
        </p:nvSpPr>
        <p:spPr/>
        <p:txBody>
          <a:bodyPr/>
          <a:lstStyle/>
          <a:p>
            <a:fld id="{5FD356CB-90B6-1346-B9F7-6642EF7395C2}" type="datetimeFigureOut">
              <a:rPr lang="en-US" smtClean="0"/>
              <a:t>7/19/2026</a:t>
            </a:fld>
            <a:endParaRPr lang="en-US"/>
          </a:p>
        </p:txBody>
      </p:sp>
      <p:sp>
        <p:nvSpPr>
          <p:cNvPr id="5" name="Footer Placeholder 4">
            <a:extLst>
              <a:ext uri="{FF2B5EF4-FFF2-40B4-BE49-F238E27FC236}">
                <a16:creationId xmlns:a16="http://schemas.microsoft.com/office/drawing/2014/main" id="{DF41FA6A-772D-C243-B2A3-B0E0BD851A20}"/>
              </a:ext>
            </a:extLst>
          </p:cNvPr>
          <p:cNvSpPr>
            <a:spLocks noGrp="1"/>
          </p:cNvSpPr>
          <p:nvPr>
            <p:ph type="ftr" sz="quarter" idx="11"/>
          </p:nvPr>
        </p:nvSpPr>
        <p:spPr>
          <a:xfrm>
            <a:off x="4126832"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0170635E-0F46-AD42-AD4F-BE4BCC9D2CD9}"/>
              </a:ext>
            </a:extLst>
          </p:cNvPr>
          <p:cNvSpPr>
            <a:spLocks noGrp="1"/>
          </p:cNvSpPr>
          <p:nvPr>
            <p:ph type="sldNum" sz="quarter" idx="12"/>
          </p:nvPr>
        </p:nvSpPr>
        <p:spPr>
          <a:xfrm>
            <a:off x="9089135" y="6356350"/>
            <a:ext cx="2743200" cy="365125"/>
          </a:xfrm>
        </p:spPr>
        <p:txBody>
          <a:bodyPr/>
          <a:lstStyle/>
          <a:p>
            <a:fld id="{777FC42F-A652-4948-84ED-31A8A4279A7D}" type="slidenum">
              <a:rPr lang="en-US" smtClean="0"/>
              <a:t>‹#›</a:t>
            </a:fld>
            <a:endParaRPr lang="en-US"/>
          </a:p>
        </p:txBody>
      </p:sp>
      <p:sp>
        <p:nvSpPr>
          <p:cNvPr id="13" name="Text Placeholder 16">
            <a:extLst>
              <a:ext uri="{FF2B5EF4-FFF2-40B4-BE49-F238E27FC236}">
                <a16:creationId xmlns:a16="http://schemas.microsoft.com/office/drawing/2014/main" id="{71D96386-14F0-C64E-A1F8-5EB91E62AFB5}"/>
              </a:ext>
            </a:extLst>
          </p:cNvPr>
          <p:cNvSpPr>
            <a:spLocks noGrp="1"/>
          </p:cNvSpPr>
          <p:nvPr>
            <p:ph type="body" sz="quarter" idx="14"/>
          </p:nvPr>
        </p:nvSpPr>
        <p:spPr>
          <a:xfrm>
            <a:off x="7950993" y="427831"/>
            <a:ext cx="3881342" cy="329406"/>
          </a:xfrm>
        </p:spPr>
        <p:txBody>
          <a:bodyPr>
            <a:normAutofit/>
          </a:bodyPr>
          <a:lstStyle>
            <a:lvl1pPr marL="0" indent="0" algn="r">
              <a:buNone/>
              <a:defRPr sz="1200"/>
            </a:lvl1pPr>
          </a:lstStyle>
          <a:p>
            <a:pPr lvl="0"/>
            <a:r>
              <a:rPr lang="en-US"/>
              <a:t>Click to edit Master text styles</a:t>
            </a:r>
          </a:p>
        </p:txBody>
      </p:sp>
      <p:sp>
        <p:nvSpPr>
          <p:cNvPr id="8" name="Subtitle 2">
            <a:extLst>
              <a:ext uri="{FF2B5EF4-FFF2-40B4-BE49-F238E27FC236}">
                <a16:creationId xmlns:a16="http://schemas.microsoft.com/office/drawing/2014/main" id="{DB90D889-B8F2-0D48-83EA-685041E3B6BC}"/>
              </a:ext>
            </a:extLst>
          </p:cNvPr>
          <p:cNvSpPr>
            <a:spLocks noGrp="1"/>
          </p:cNvSpPr>
          <p:nvPr>
            <p:ph type="subTitle" idx="1"/>
          </p:nvPr>
        </p:nvSpPr>
        <p:spPr>
          <a:xfrm>
            <a:off x="1059366" y="2297152"/>
            <a:ext cx="10772969" cy="573640"/>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7714483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74AE5-9D99-2236-29F4-7E179A9E46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11C3C4C-48FB-A275-7763-8BE49AD7B7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D309302-0583-7759-106D-D0918D52ED6B}"/>
              </a:ext>
            </a:extLst>
          </p:cNvPr>
          <p:cNvSpPr>
            <a:spLocks noGrp="1"/>
          </p:cNvSpPr>
          <p:nvPr>
            <p:ph type="dt" sz="half" idx="10"/>
          </p:nvPr>
        </p:nvSpPr>
        <p:spPr/>
        <p:txBody>
          <a:bodyPr/>
          <a:lstStyle/>
          <a:p>
            <a:fld id="{92D4EAFE-7FB5-4256-85DB-AB24A806000D}" type="datetimeFigureOut">
              <a:rPr lang="en-US" smtClean="0"/>
              <a:t>7/19/2026</a:t>
            </a:fld>
            <a:endParaRPr lang="en-US"/>
          </a:p>
        </p:txBody>
      </p:sp>
      <p:sp>
        <p:nvSpPr>
          <p:cNvPr id="5" name="Footer Placeholder 4">
            <a:extLst>
              <a:ext uri="{FF2B5EF4-FFF2-40B4-BE49-F238E27FC236}">
                <a16:creationId xmlns:a16="http://schemas.microsoft.com/office/drawing/2014/main" id="{06C9A42B-F645-5757-33B7-7F6A6BFC19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ABD077-712C-F186-CFB8-F9945CEC4BEB}"/>
              </a:ext>
            </a:extLst>
          </p:cNvPr>
          <p:cNvSpPr>
            <a:spLocks noGrp="1"/>
          </p:cNvSpPr>
          <p:nvPr>
            <p:ph type="sldNum" sz="quarter" idx="12"/>
          </p:nvPr>
        </p:nvSpPr>
        <p:spPr/>
        <p:txBody>
          <a:bodyPr/>
          <a:lstStyle/>
          <a:p>
            <a:fld id="{13A99D5E-0BC6-4F15-90DC-AD6D252F253A}" type="slidenum">
              <a:rPr lang="en-US" smtClean="0"/>
              <a:t>‹#›</a:t>
            </a:fld>
            <a:endParaRPr lang="en-US"/>
          </a:p>
        </p:txBody>
      </p:sp>
    </p:spTree>
    <p:extLst>
      <p:ext uri="{BB962C8B-B14F-4D97-AF65-F5344CB8AC3E}">
        <p14:creationId xmlns:p14="http://schemas.microsoft.com/office/powerpoint/2010/main" val="36841409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F0F54-F0C4-8D4B-EFCC-51314F2025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3328827-2443-C870-3D53-624F7F88D4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DB86FD-0613-0670-9E7B-2B6E919D0465}"/>
              </a:ext>
            </a:extLst>
          </p:cNvPr>
          <p:cNvSpPr>
            <a:spLocks noGrp="1"/>
          </p:cNvSpPr>
          <p:nvPr>
            <p:ph type="dt" sz="half" idx="10"/>
          </p:nvPr>
        </p:nvSpPr>
        <p:spPr/>
        <p:txBody>
          <a:bodyPr/>
          <a:lstStyle/>
          <a:p>
            <a:fld id="{92D4EAFE-7FB5-4256-85DB-AB24A806000D}" type="datetimeFigureOut">
              <a:rPr lang="en-US" smtClean="0"/>
              <a:t>7/19/2026</a:t>
            </a:fld>
            <a:endParaRPr lang="en-US"/>
          </a:p>
        </p:txBody>
      </p:sp>
      <p:sp>
        <p:nvSpPr>
          <p:cNvPr id="5" name="Footer Placeholder 4">
            <a:extLst>
              <a:ext uri="{FF2B5EF4-FFF2-40B4-BE49-F238E27FC236}">
                <a16:creationId xmlns:a16="http://schemas.microsoft.com/office/drawing/2014/main" id="{1A42F100-3E6A-F254-2D6F-3BD0D1B1E8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039F703-A763-435D-A3EC-7CB951DFB141}"/>
              </a:ext>
            </a:extLst>
          </p:cNvPr>
          <p:cNvSpPr>
            <a:spLocks noGrp="1"/>
          </p:cNvSpPr>
          <p:nvPr>
            <p:ph type="sldNum" sz="quarter" idx="12"/>
          </p:nvPr>
        </p:nvSpPr>
        <p:spPr/>
        <p:txBody>
          <a:bodyPr/>
          <a:lstStyle/>
          <a:p>
            <a:fld id="{13A99D5E-0BC6-4F15-90DC-AD6D252F253A}" type="slidenum">
              <a:rPr lang="en-US" smtClean="0"/>
              <a:t>‹#›</a:t>
            </a:fld>
            <a:endParaRPr lang="en-US"/>
          </a:p>
        </p:txBody>
      </p:sp>
    </p:spTree>
    <p:extLst>
      <p:ext uri="{BB962C8B-B14F-4D97-AF65-F5344CB8AC3E}">
        <p14:creationId xmlns:p14="http://schemas.microsoft.com/office/powerpoint/2010/main" val="10430154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CFAA4-BB39-5C1D-16A4-1B484835F0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6967E38-BDD9-F22C-063E-0EA6BC5C496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6B295E-5E02-C762-C117-D7E0271863DF}"/>
              </a:ext>
            </a:extLst>
          </p:cNvPr>
          <p:cNvSpPr>
            <a:spLocks noGrp="1"/>
          </p:cNvSpPr>
          <p:nvPr>
            <p:ph type="dt" sz="half" idx="10"/>
          </p:nvPr>
        </p:nvSpPr>
        <p:spPr/>
        <p:txBody>
          <a:bodyPr/>
          <a:lstStyle/>
          <a:p>
            <a:fld id="{92D4EAFE-7FB5-4256-85DB-AB24A806000D}" type="datetimeFigureOut">
              <a:rPr lang="en-US" smtClean="0"/>
              <a:t>7/19/2026</a:t>
            </a:fld>
            <a:endParaRPr lang="en-US"/>
          </a:p>
        </p:txBody>
      </p:sp>
      <p:sp>
        <p:nvSpPr>
          <p:cNvPr id="5" name="Footer Placeholder 4">
            <a:extLst>
              <a:ext uri="{FF2B5EF4-FFF2-40B4-BE49-F238E27FC236}">
                <a16:creationId xmlns:a16="http://schemas.microsoft.com/office/drawing/2014/main" id="{708C4422-2AD2-E9CC-0FF0-9D7F5CD3A6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2E17BF-847D-2193-0CC2-D90CA9CFEFE2}"/>
              </a:ext>
            </a:extLst>
          </p:cNvPr>
          <p:cNvSpPr>
            <a:spLocks noGrp="1"/>
          </p:cNvSpPr>
          <p:nvPr>
            <p:ph type="sldNum" sz="quarter" idx="12"/>
          </p:nvPr>
        </p:nvSpPr>
        <p:spPr/>
        <p:txBody>
          <a:bodyPr/>
          <a:lstStyle/>
          <a:p>
            <a:fld id="{13A99D5E-0BC6-4F15-90DC-AD6D252F253A}" type="slidenum">
              <a:rPr lang="en-US" smtClean="0"/>
              <a:t>‹#›</a:t>
            </a:fld>
            <a:endParaRPr lang="en-US"/>
          </a:p>
        </p:txBody>
      </p:sp>
    </p:spTree>
    <p:extLst>
      <p:ext uri="{BB962C8B-B14F-4D97-AF65-F5344CB8AC3E}">
        <p14:creationId xmlns:p14="http://schemas.microsoft.com/office/powerpoint/2010/main" val="233287507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4C944-E877-7F52-53C1-D78BEC4888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0A0D1F-A637-2A6D-DA88-85731F2BEA5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76DF0EC-A0F8-343D-A3AD-F9777C50B08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AEC623-CB29-EF3F-1396-44CA0F92E82F}"/>
              </a:ext>
            </a:extLst>
          </p:cNvPr>
          <p:cNvSpPr>
            <a:spLocks noGrp="1"/>
          </p:cNvSpPr>
          <p:nvPr>
            <p:ph type="dt" sz="half" idx="10"/>
          </p:nvPr>
        </p:nvSpPr>
        <p:spPr/>
        <p:txBody>
          <a:bodyPr/>
          <a:lstStyle/>
          <a:p>
            <a:fld id="{92D4EAFE-7FB5-4256-85DB-AB24A806000D}" type="datetimeFigureOut">
              <a:rPr lang="en-US" smtClean="0"/>
              <a:t>7/19/2026</a:t>
            </a:fld>
            <a:endParaRPr lang="en-US"/>
          </a:p>
        </p:txBody>
      </p:sp>
      <p:sp>
        <p:nvSpPr>
          <p:cNvPr id="6" name="Footer Placeholder 5">
            <a:extLst>
              <a:ext uri="{FF2B5EF4-FFF2-40B4-BE49-F238E27FC236}">
                <a16:creationId xmlns:a16="http://schemas.microsoft.com/office/drawing/2014/main" id="{D1885328-F249-1AF2-4A40-3BAE9BD092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D357F3-C171-3FDB-0FC1-85BE435F4D73}"/>
              </a:ext>
            </a:extLst>
          </p:cNvPr>
          <p:cNvSpPr>
            <a:spLocks noGrp="1"/>
          </p:cNvSpPr>
          <p:nvPr>
            <p:ph type="sldNum" sz="quarter" idx="12"/>
          </p:nvPr>
        </p:nvSpPr>
        <p:spPr/>
        <p:txBody>
          <a:bodyPr/>
          <a:lstStyle/>
          <a:p>
            <a:fld id="{13A99D5E-0BC6-4F15-90DC-AD6D252F253A}" type="slidenum">
              <a:rPr lang="en-US" smtClean="0"/>
              <a:t>‹#›</a:t>
            </a:fld>
            <a:endParaRPr lang="en-US"/>
          </a:p>
        </p:txBody>
      </p:sp>
    </p:spTree>
    <p:extLst>
      <p:ext uri="{BB962C8B-B14F-4D97-AF65-F5344CB8AC3E}">
        <p14:creationId xmlns:p14="http://schemas.microsoft.com/office/powerpoint/2010/main" val="34993911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DFE03-46C4-C869-6F52-7BCA05B808A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8ABCEC7-9CFF-123A-939D-97DB68B405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FC4D9C-15B0-3F89-2AF4-B645FA28546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3806F9-4057-5046-1370-E076B8105C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2DBE49-85C3-2EC0-7203-94D7C9302F5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AFBA84-45AE-7877-DF5C-650C249796FA}"/>
              </a:ext>
            </a:extLst>
          </p:cNvPr>
          <p:cNvSpPr>
            <a:spLocks noGrp="1"/>
          </p:cNvSpPr>
          <p:nvPr>
            <p:ph type="dt" sz="half" idx="10"/>
          </p:nvPr>
        </p:nvSpPr>
        <p:spPr/>
        <p:txBody>
          <a:bodyPr/>
          <a:lstStyle/>
          <a:p>
            <a:fld id="{92D4EAFE-7FB5-4256-85DB-AB24A806000D}" type="datetimeFigureOut">
              <a:rPr lang="en-US" smtClean="0"/>
              <a:t>7/19/2026</a:t>
            </a:fld>
            <a:endParaRPr lang="en-US"/>
          </a:p>
        </p:txBody>
      </p:sp>
      <p:sp>
        <p:nvSpPr>
          <p:cNvPr id="8" name="Footer Placeholder 7">
            <a:extLst>
              <a:ext uri="{FF2B5EF4-FFF2-40B4-BE49-F238E27FC236}">
                <a16:creationId xmlns:a16="http://schemas.microsoft.com/office/drawing/2014/main" id="{0D692641-FCBF-46D4-8F35-AB6A71A902F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4D05B80-0614-5B4E-1C2A-29CE237BD7AD}"/>
              </a:ext>
            </a:extLst>
          </p:cNvPr>
          <p:cNvSpPr>
            <a:spLocks noGrp="1"/>
          </p:cNvSpPr>
          <p:nvPr>
            <p:ph type="sldNum" sz="quarter" idx="12"/>
          </p:nvPr>
        </p:nvSpPr>
        <p:spPr/>
        <p:txBody>
          <a:bodyPr/>
          <a:lstStyle/>
          <a:p>
            <a:fld id="{13A99D5E-0BC6-4F15-90DC-AD6D252F253A}" type="slidenum">
              <a:rPr lang="en-US" smtClean="0"/>
              <a:t>‹#›</a:t>
            </a:fld>
            <a:endParaRPr lang="en-US"/>
          </a:p>
        </p:txBody>
      </p:sp>
    </p:spTree>
    <p:extLst>
      <p:ext uri="{BB962C8B-B14F-4D97-AF65-F5344CB8AC3E}">
        <p14:creationId xmlns:p14="http://schemas.microsoft.com/office/powerpoint/2010/main" val="30514177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73299-7516-9181-EF06-E4B7ABBDC25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EC6ABCE-FA2D-2E57-8229-87DCEFD1B87A}"/>
              </a:ext>
            </a:extLst>
          </p:cNvPr>
          <p:cNvSpPr>
            <a:spLocks noGrp="1"/>
          </p:cNvSpPr>
          <p:nvPr>
            <p:ph type="dt" sz="half" idx="10"/>
          </p:nvPr>
        </p:nvSpPr>
        <p:spPr/>
        <p:txBody>
          <a:bodyPr/>
          <a:lstStyle/>
          <a:p>
            <a:fld id="{92D4EAFE-7FB5-4256-85DB-AB24A806000D}" type="datetimeFigureOut">
              <a:rPr lang="en-US" smtClean="0"/>
              <a:t>7/19/2026</a:t>
            </a:fld>
            <a:endParaRPr lang="en-US"/>
          </a:p>
        </p:txBody>
      </p:sp>
      <p:sp>
        <p:nvSpPr>
          <p:cNvPr id="4" name="Footer Placeholder 3">
            <a:extLst>
              <a:ext uri="{FF2B5EF4-FFF2-40B4-BE49-F238E27FC236}">
                <a16:creationId xmlns:a16="http://schemas.microsoft.com/office/drawing/2014/main" id="{E101FC9B-3A37-18E8-6D34-2A52527830F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78B1ED3-E439-93EB-E341-4EB9171B961A}"/>
              </a:ext>
            </a:extLst>
          </p:cNvPr>
          <p:cNvSpPr>
            <a:spLocks noGrp="1"/>
          </p:cNvSpPr>
          <p:nvPr>
            <p:ph type="sldNum" sz="quarter" idx="12"/>
          </p:nvPr>
        </p:nvSpPr>
        <p:spPr/>
        <p:txBody>
          <a:bodyPr/>
          <a:lstStyle/>
          <a:p>
            <a:fld id="{13A99D5E-0BC6-4F15-90DC-AD6D252F253A}" type="slidenum">
              <a:rPr lang="en-US" smtClean="0"/>
              <a:t>‹#›</a:t>
            </a:fld>
            <a:endParaRPr lang="en-US"/>
          </a:p>
        </p:txBody>
      </p:sp>
    </p:spTree>
    <p:extLst>
      <p:ext uri="{BB962C8B-B14F-4D97-AF65-F5344CB8AC3E}">
        <p14:creationId xmlns:p14="http://schemas.microsoft.com/office/powerpoint/2010/main" val="14811408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C85D76-13B9-9443-186E-12B86D4BFB1D}"/>
              </a:ext>
            </a:extLst>
          </p:cNvPr>
          <p:cNvSpPr>
            <a:spLocks noGrp="1"/>
          </p:cNvSpPr>
          <p:nvPr>
            <p:ph type="dt" sz="half" idx="10"/>
          </p:nvPr>
        </p:nvSpPr>
        <p:spPr/>
        <p:txBody>
          <a:bodyPr/>
          <a:lstStyle/>
          <a:p>
            <a:fld id="{92D4EAFE-7FB5-4256-85DB-AB24A806000D}" type="datetimeFigureOut">
              <a:rPr lang="en-US" smtClean="0"/>
              <a:t>7/19/2026</a:t>
            </a:fld>
            <a:endParaRPr lang="en-US"/>
          </a:p>
        </p:txBody>
      </p:sp>
      <p:sp>
        <p:nvSpPr>
          <p:cNvPr id="3" name="Footer Placeholder 2">
            <a:extLst>
              <a:ext uri="{FF2B5EF4-FFF2-40B4-BE49-F238E27FC236}">
                <a16:creationId xmlns:a16="http://schemas.microsoft.com/office/drawing/2014/main" id="{7E0BB63A-9B72-C5F0-BE67-C1626A60B1B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3D2CD4-5098-41A2-1BC4-A74870AE1A79}"/>
              </a:ext>
            </a:extLst>
          </p:cNvPr>
          <p:cNvSpPr>
            <a:spLocks noGrp="1"/>
          </p:cNvSpPr>
          <p:nvPr>
            <p:ph type="sldNum" sz="quarter" idx="12"/>
          </p:nvPr>
        </p:nvSpPr>
        <p:spPr/>
        <p:txBody>
          <a:bodyPr/>
          <a:lstStyle/>
          <a:p>
            <a:fld id="{13A99D5E-0BC6-4F15-90DC-AD6D252F253A}" type="slidenum">
              <a:rPr lang="en-US" smtClean="0"/>
              <a:t>‹#›</a:t>
            </a:fld>
            <a:endParaRPr lang="en-US"/>
          </a:p>
        </p:txBody>
      </p:sp>
    </p:spTree>
    <p:extLst>
      <p:ext uri="{BB962C8B-B14F-4D97-AF65-F5344CB8AC3E}">
        <p14:creationId xmlns:p14="http://schemas.microsoft.com/office/powerpoint/2010/main" val="10994705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51898-6CC1-1756-8798-149CDAFF93F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595D8DB-1DFA-AFB7-5867-6A015A27AED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9E460E-C4A3-E66A-1628-E4372150E9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52825B-D9F1-9084-B563-2F5518A01590}"/>
              </a:ext>
            </a:extLst>
          </p:cNvPr>
          <p:cNvSpPr>
            <a:spLocks noGrp="1"/>
          </p:cNvSpPr>
          <p:nvPr>
            <p:ph type="dt" sz="half" idx="10"/>
          </p:nvPr>
        </p:nvSpPr>
        <p:spPr/>
        <p:txBody>
          <a:bodyPr/>
          <a:lstStyle/>
          <a:p>
            <a:fld id="{92D4EAFE-7FB5-4256-85DB-AB24A806000D}" type="datetimeFigureOut">
              <a:rPr lang="en-US" smtClean="0"/>
              <a:t>7/19/2026</a:t>
            </a:fld>
            <a:endParaRPr lang="en-US"/>
          </a:p>
        </p:txBody>
      </p:sp>
      <p:sp>
        <p:nvSpPr>
          <p:cNvPr id="6" name="Footer Placeholder 5">
            <a:extLst>
              <a:ext uri="{FF2B5EF4-FFF2-40B4-BE49-F238E27FC236}">
                <a16:creationId xmlns:a16="http://schemas.microsoft.com/office/drawing/2014/main" id="{0FF55384-9736-D42D-FA34-08A0BBD42A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0A9705-F392-A6B5-5CF8-CBBCF57F075D}"/>
              </a:ext>
            </a:extLst>
          </p:cNvPr>
          <p:cNvSpPr>
            <a:spLocks noGrp="1"/>
          </p:cNvSpPr>
          <p:nvPr>
            <p:ph type="sldNum" sz="quarter" idx="12"/>
          </p:nvPr>
        </p:nvSpPr>
        <p:spPr/>
        <p:txBody>
          <a:bodyPr/>
          <a:lstStyle/>
          <a:p>
            <a:fld id="{13A99D5E-0BC6-4F15-90DC-AD6D252F253A}" type="slidenum">
              <a:rPr lang="en-US" smtClean="0"/>
              <a:t>‹#›</a:t>
            </a:fld>
            <a:endParaRPr lang="en-US"/>
          </a:p>
        </p:txBody>
      </p:sp>
    </p:spTree>
    <p:extLst>
      <p:ext uri="{BB962C8B-B14F-4D97-AF65-F5344CB8AC3E}">
        <p14:creationId xmlns:p14="http://schemas.microsoft.com/office/powerpoint/2010/main" val="37924827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FA50A7-0533-B382-5B30-C6C22769B69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7109932-8C00-FC3B-9FB7-FF5FE79FD18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0D65CD-8C1A-A38D-7195-18109F2E0B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274F98-1B4A-B105-2E8A-A7142F9D8018}"/>
              </a:ext>
            </a:extLst>
          </p:cNvPr>
          <p:cNvSpPr>
            <a:spLocks noGrp="1"/>
          </p:cNvSpPr>
          <p:nvPr>
            <p:ph type="dt" sz="half" idx="10"/>
          </p:nvPr>
        </p:nvSpPr>
        <p:spPr/>
        <p:txBody>
          <a:bodyPr/>
          <a:lstStyle/>
          <a:p>
            <a:fld id="{92D4EAFE-7FB5-4256-85DB-AB24A806000D}" type="datetimeFigureOut">
              <a:rPr lang="en-US" smtClean="0"/>
              <a:t>7/19/2026</a:t>
            </a:fld>
            <a:endParaRPr lang="en-US"/>
          </a:p>
        </p:txBody>
      </p:sp>
      <p:sp>
        <p:nvSpPr>
          <p:cNvPr id="6" name="Footer Placeholder 5">
            <a:extLst>
              <a:ext uri="{FF2B5EF4-FFF2-40B4-BE49-F238E27FC236}">
                <a16:creationId xmlns:a16="http://schemas.microsoft.com/office/drawing/2014/main" id="{59F5D1DE-6406-D217-2F31-B7FA315603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B97243-709B-2AC5-0B39-F0F41E69CDA3}"/>
              </a:ext>
            </a:extLst>
          </p:cNvPr>
          <p:cNvSpPr>
            <a:spLocks noGrp="1"/>
          </p:cNvSpPr>
          <p:nvPr>
            <p:ph type="sldNum" sz="quarter" idx="12"/>
          </p:nvPr>
        </p:nvSpPr>
        <p:spPr/>
        <p:txBody>
          <a:bodyPr/>
          <a:lstStyle/>
          <a:p>
            <a:fld id="{13A99D5E-0BC6-4F15-90DC-AD6D252F253A}" type="slidenum">
              <a:rPr lang="en-US" smtClean="0"/>
              <a:t>‹#›</a:t>
            </a:fld>
            <a:endParaRPr lang="en-US"/>
          </a:p>
        </p:txBody>
      </p:sp>
    </p:spTree>
    <p:extLst>
      <p:ext uri="{BB962C8B-B14F-4D97-AF65-F5344CB8AC3E}">
        <p14:creationId xmlns:p14="http://schemas.microsoft.com/office/powerpoint/2010/main" val="23654900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03B609-7575-86C6-E43F-D16EE3FA26E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6B603E4-B454-1660-E45C-42D284F8F1A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0B6F88-AB21-14A9-98B7-4F76A19EC039}"/>
              </a:ext>
            </a:extLst>
          </p:cNvPr>
          <p:cNvSpPr>
            <a:spLocks noGrp="1"/>
          </p:cNvSpPr>
          <p:nvPr>
            <p:ph type="dt" sz="half" idx="10"/>
          </p:nvPr>
        </p:nvSpPr>
        <p:spPr/>
        <p:txBody>
          <a:bodyPr/>
          <a:lstStyle/>
          <a:p>
            <a:fld id="{92D4EAFE-7FB5-4256-85DB-AB24A806000D}" type="datetimeFigureOut">
              <a:rPr lang="en-US" smtClean="0"/>
              <a:t>7/19/2026</a:t>
            </a:fld>
            <a:endParaRPr lang="en-US"/>
          </a:p>
        </p:txBody>
      </p:sp>
      <p:sp>
        <p:nvSpPr>
          <p:cNvPr id="5" name="Footer Placeholder 4">
            <a:extLst>
              <a:ext uri="{FF2B5EF4-FFF2-40B4-BE49-F238E27FC236}">
                <a16:creationId xmlns:a16="http://schemas.microsoft.com/office/drawing/2014/main" id="{82413851-441A-2982-64B8-9F4173AC8A6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A605D7-3161-859F-766B-6535A6657D0B}"/>
              </a:ext>
            </a:extLst>
          </p:cNvPr>
          <p:cNvSpPr>
            <a:spLocks noGrp="1"/>
          </p:cNvSpPr>
          <p:nvPr>
            <p:ph type="sldNum" sz="quarter" idx="12"/>
          </p:nvPr>
        </p:nvSpPr>
        <p:spPr/>
        <p:txBody>
          <a:bodyPr/>
          <a:lstStyle/>
          <a:p>
            <a:fld id="{13A99D5E-0BC6-4F15-90DC-AD6D252F253A}" type="slidenum">
              <a:rPr lang="en-US" smtClean="0"/>
              <a:t>‹#›</a:t>
            </a:fld>
            <a:endParaRPr lang="en-US"/>
          </a:p>
        </p:txBody>
      </p:sp>
    </p:spTree>
    <p:extLst>
      <p:ext uri="{BB962C8B-B14F-4D97-AF65-F5344CB8AC3E}">
        <p14:creationId xmlns:p14="http://schemas.microsoft.com/office/powerpoint/2010/main" val="37277381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2B3E0-C264-1D15-3650-887FB7CB184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F02E5B4-C490-ACFE-BF1C-F4B8A22441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51E31B9-59A2-F4A4-F152-0AA82C853FA2}"/>
              </a:ext>
            </a:extLst>
          </p:cNvPr>
          <p:cNvSpPr>
            <a:spLocks noGrp="1"/>
          </p:cNvSpPr>
          <p:nvPr>
            <p:ph type="dt" sz="half" idx="10"/>
          </p:nvPr>
        </p:nvSpPr>
        <p:spPr/>
        <p:txBody>
          <a:bodyPr/>
          <a:lstStyle/>
          <a:p>
            <a:fld id="{92D4EAFE-7FB5-4256-85DB-AB24A806000D}" type="datetimeFigureOut">
              <a:rPr lang="en-US" smtClean="0"/>
              <a:t>7/19/2026</a:t>
            </a:fld>
            <a:endParaRPr lang="en-US"/>
          </a:p>
        </p:txBody>
      </p:sp>
      <p:sp>
        <p:nvSpPr>
          <p:cNvPr id="5" name="Footer Placeholder 4">
            <a:extLst>
              <a:ext uri="{FF2B5EF4-FFF2-40B4-BE49-F238E27FC236}">
                <a16:creationId xmlns:a16="http://schemas.microsoft.com/office/drawing/2014/main" id="{EEB1FC33-1D7D-1F18-FCA2-4ADE9828A5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CC1E9E-73CB-F928-9F97-EE740BE524F2}"/>
              </a:ext>
            </a:extLst>
          </p:cNvPr>
          <p:cNvSpPr>
            <a:spLocks noGrp="1"/>
          </p:cNvSpPr>
          <p:nvPr>
            <p:ph type="sldNum" sz="quarter" idx="12"/>
          </p:nvPr>
        </p:nvSpPr>
        <p:spPr/>
        <p:txBody>
          <a:bodyPr/>
          <a:lstStyle/>
          <a:p>
            <a:fld id="{13A99D5E-0BC6-4F15-90DC-AD6D252F253A}" type="slidenum">
              <a:rPr lang="en-US" smtClean="0"/>
              <a:t>‹#›</a:t>
            </a:fld>
            <a:endParaRPr lang="en-US"/>
          </a:p>
        </p:txBody>
      </p:sp>
    </p:spTree>
    <p:extLst>
      <p:ext uri="{BB962C8B-B14F-4D97-AF65-F5344CB8AC3E}">
        <p14:creationId xmlns:p14="http://schemas.microsoft.com/office/powerpoint/2010/main" val="127589837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71E152-40FE-4879-A587-C808D35650A2}"/>
              </a:ext>
            </a:extLst>
          </p:cNvPr>
          <p:cNvSpPr>
            <a:spLocks noGrp="1"/>
          </p:cNvSpPr>
          <p:nvPr>
            <p:ph type="ctrTitle"/>
          </p:nvPr>
        </p:nvSpPr>
        <p:spPr bwMode="gray">
          <a:xfrm>
            <a:off x="510540" y="2288222"/>
            <a:ext cx="4411980" cy="4272597"/>
          </a:xfrm>
        </p:spPr>
        <p:txBody>
          <a:bodyPr anchor="t"/>
          <a:lstStyle>
            <a:lvl1pPr algn="l">
              <a:lnSpc>
                <a:spcPts val="3250"/>
              </a:lnSpc>
              <a:defRPr sz="3000"/>
            </a:lvl1pPr>
          </a:lstStyle>
          <a:p>
            <a:r>
              <a:rPr lang="en-US"/>
              <a:t>Click to edit Master title style</a:t>
            </a:r>
            <a:endParaRPr lang="de-DE" dirty="0"/>
          </a:p>
        </p:txBody>
      </p:sp>
      <p:grpSp>
        <p:nvGrpSpPr>
          <p:cNvPr id="32" name="Gruppieren 31">
            <a:extLst>
              <a:ext uri="{FF2B5EF4-FFF2-40B4-BE49-F238E27FC236}">
                <a16:creationId xmlns:a16="http://schemas.microsoft.com/office/drawing/2014/main" id="{14AE7EBA-21F3-4FE6-AA6A-3CB8E53A4BD3}"/>
              </a:ext>
            </a:extLst>
          </p:cNvPr>
          <p:cNvGrpSpPr/>
          <p:nvPr userDrawn="1"/>
        </p:nvGrpSpPr>
        <p:grpSpPr>
          <a:xfrm>
            <a:off x="5340338" y="0"/>
            <a:ext cx="6852929" cy="6855464"/>
            <a:chOff x="5340338" y="0"/>
            <a:chExt cx="6852929" cy="6855464"/>
          </a:xfrm>
        </p:grpSpPr>
        <p:sp>
          <p:nvSpPr>
            <p:cNvPr id="5" name="Freihandform: Form 4">
              <a:extLst>
                <a:ext uri="{FF2B5EF4-FFF2-40B4-BE49-F238E27FC236}">
                  <a16:creationId xmlns:a16="http://schemas.microsoft.com/office/drawing/2014/main" id="{A4CECC16-CF51-4B81-B381-2DAB79EC9FBE}"/>
                </a:ext>
              </a:extLst>
            </p:cNvPr>
            <p:cNvSpPr/>
            <p:nvPr/>
          </p:nvSpPr>
          <p:spPr>
            <a:xfrm>
              <a:off x="5340338" y="0"/>
              <a:ext cx="2284943" cy="2284943"/>
            </a:xfrm>
            <a:custGeom>
              <a:avLst/>
              <a:gdLst>
                <a:gd name="connsiteX0" fmla="*/ 0 w 2284943"/>
                <a:gd name="connsiteY0" fmla="*/ 0 h 2284943"/>
                <a:gd name="connsiteX1" fmla="*/ 2284944 w 2284943"/>
                <a:gd name="connsiteY1" fmla="*/ 0 h 2284943"/>
                <a:gd name="connsiteX2" fmla="*/ 2284944 w 2284943"/>
                <a:gd name="connsiteY2" fmla="*/ 2284944 h 2284943"/>
                <a:gd name="connsiteX3" fmla="*/ 0 w 2284943"/>
                <a:gd name="connsiteY3" fmla="*/ 2284944 h 2284943"/>
              </a:gdLst>
              <a:ahLst/>
              <a:cxnLst>
                <a:cxn ang="0">
                  <a:pos x="connsiteX0" y="connsiteY0"/>
                </a:cxn>
                <a:cxn ang="0">
                  <a:pos x="connsiteX1" y="connsiteY1"/>
                </a:cxn>
                <a:cxn ang="0">
                  <a:pos x="connsiteX2" y="connsiteY2"/>
                </a:cxn>
                <a:cxn ang="0">
                  <a:pos x="connsiteX3" y="connsiteY3"/>
                </a:cxn>
              </a:cxnLst>
              <a:rect l="l" t="t" r="r" b="b"/>
              <a:pathLst>
                <a:path w="2284943" h="2284943">
                  <a:moveTo>
                    <a:pt x="0" y="0"/>
                  </a:moveTo>
                  <a:lnTo>
                    <a:pt x="2284944" y="0"/>
                  </a:lnTo>
                  <a:lnTo>
                    <a:pt x="2284944" y="2284944"/>
                  </a:lnTo>
                  <a:lnTo>
                    <a:pt x="0" y="2284944"/>
                  </a:lnTo>
                  <a:close/>
                </a:path>
              </a:pathLst>
            </a:custGeom>
            <a:solidFill>
              <a:srgbClr val="C8F04B"/>
            </a:solidFill>
            <a:ln w="6335" cap="flat">
              <a:noFill/>
              <a:prstDash val="solid"/>
              <a:miter/>
            </a:ln>
          </p:spPr>
          <p:txBody>
            <a:bodyPr rtlCol="0" anchor="ctr"/>
            <a:lstStyle/>
            <a:p>
              <a:endParaRPr lang="de-DE"/>
            </a:p>
          </p:txBody>
        </p:sp>
        <p:sp>
          <p:nvSpPr>
            <p:cNvPr id="6" name="Freihandform: Form 5">
              <a:extLst>
                <a:ext uri="{FF2B5EF4-FFF2-40B4-BE49-F238E27FC236}">
                  <a16:creationId xmlns:a16="http://schemas.microsoft.com/office/drawing/2014/main" id="{93F29901-B42A-4476-9F5A-8D51A68EEC14}"/>
                </a:ext>
              </a:extLst>
            </p:cNvPr>
            <p:cNvSpPr/>
            <p:nvPr/>
          </p:nvSpPr>
          <p:spPr>
            <a:xfrm>
              <a:off x="5340338" y="633"/>
              <a:ext cx="2274802" cy="2274168"/>
            </a:xfrm>
            <a:custGeom>
              <a:avLst/>
              <a:gdLst>
                <a:gd name="connsiteX0" fmla="*/ 1422306 w 2274802"/>
                <a:gd name="connsiteY0" fmla="*/ 0 h 2274168"/>
                <a:gd name="connsiteX1" fmla="*/ 1422306 w 2274802"/>
                <a:gd name="connsiteY1" fmla="*/ 844890 h 2274168"/>
                <a:gd name="connsiteX2" fmla="*/ 568542 w 2274802"/>
                <a:gd name="connsiteY2" fmla="*/ 568542 h 2274168"/>
                <a:gd name="connsiteX3" fmla="*/ 0 w 2274802"/>
                <a:gd name="connsiteY3" fmla="*/ 1137084 h 2274168"/>
                <a:gd name="connsiteX4" fmla="*/ 568542 w 2274802"/>
                <a:gd name="connsiteY4" fmla="*/ 1705627 h 2274168"/>
                <a:gd name="connsiteX5" fmla="*/ 1422306 w 2274802"/>
                <a:gd name="connsiteY5" fmla="*/ 1429278 h 2274168"/>
                <a:gd name="connsiteX6" fmla="*/ 1422306 w 2274802"/>
                <a:gd name="connsiteY6" fmla="*/ 2274169 h 2274168"/>
                <a:gd name="connsiteX7" fmla="*/ 2274803 w 2274802"/>
                <a:gd name="connsiteY7" fmla="*/ 1137084 h 2274168"/>
                <a:gd name="connsiteX8" fmla="*/ 1422306 w 2274802"/>
                <a:gd name="connsiteY8" fmla="*/ 0 h 2274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274802" h="2274168">
                  <a:moveTo>
                    <a:pt x="1422306" y="0"/>
                  </a:moveTo>
                  <a:lnTo>
                    <a:pt x="1422306" y="844890"/>
                  </a:lnTo>
                  <a:cubicBezTo>
                    <a:pt x="1123774" y="705449"/>
                    <a:pt x="777705" y="568542"/>
                    <a:pt x="568542" y="568542"/>
                  </a:cubicBezTo>
                  <a:cubicBezTo>
                    <a:pt x="254164" y="568542"/>
                    <a:pt x="0" y="822706"/>
                    <a:pt x="0" y="1137084"/>
                  </a:cubicBezTo>
                  <a:cubicBezTo>
                    <a:pt x="0" y="1450828"/>
                    <a:pt x="254164" y="1705627"/>
                    <a:pt x="568542" y="1705627"/>
                  </a:cubicBezTo>
                  <a:cubicBezTo>
                    <a:pt x="777705" y="1705627"/>
                    <a:pt x="1123774" y="1568720"/>
                    <a:pt x="1422306" y="1429278"/>
                  </a:cubicBezTo>
                  <a:lnTo>
                    <a:pt x="1422306" y="2274169"/>
                  </a:lnTo>
                  <a:lnTo>
                    <a:pt x="2274803" y="1137084"/>
                  </a:lnTo>
                  <a:lnTo>
                    <a:pt x="1422306" y="0"/>
                  </a:lnTo>
                  <a:close/>
                </a:path>
              </a:pathLst>
            </a:custGeom>
            <a:solidFill>
              <a:srgbClr val="FFFFFF"/>
            </a:solidFill>
            <a:ln w="6335" cap="flat">
              <a:noFill/>
              <a:prstDash val="solid"/>
              <a:miter/>
            </a:ln>
          </p:spPr>
          <p:txBody>
            <a:bodyPr rtlCol="0" anchor="ctr"/>
            <a:lstStyle/>
            <a:p>
              <a:endParaRPr lang="de-DE"/>
            </a:p>
          </p:txBody>
        </p:sp>
        <p:sp>
          <p:nvSpPr>
            <p:cNvPr id="7" name="Freihandform: Form 6">
              <a:extLst>
                <a:ext uri="{FF2B5EF4-FFF2-40B4-BE49-F238E27FC236}">
                  <a16:creationId xmlns:a16="http://schemas.microsoft.com/office/drawing/2014/main" id="{6ABB9074-686A-4080-81D9-595E72012084}"/>
                </a:ext>
              </a:extLst>
            </p:cNvPr>
            <p:cNvSpPr/>
            <p:nvPr/>
          </p:nvSpPr>
          <p:spPr>
            <a:xfrm>
              <a:off x="7624647" y="2535"/>
              <a:ext cx="2284943" cy="2282408"/>
            </a:xfrm>
            <a:custGeom>
              <a:avLst/>
              <a:gdLst>
                <a:gd name="connsiteX0" fmla="*/ 0 w 2284943"/>
                <a:gd name="connsiteY0" fmla="*/ 0 h 2282408"/>
                <a:gd name="connsiteX1" fmla="*/ 2284944 w 2284943"/>
                <a:gd name="connsiteY1" fmla="*/ 0 h 2282408"/>
                <a:gd name="connsiteX2" fmla="*/ 2284944 w 2284943"/>
                <a:gd name="connsiteY2" fmla="*/ 2282408 h 2282408"/>
                <a:gd name="connsiteX3" fmla="*/ 0 w 2284943"/>
                <a:gd name="connsiteY3" fmla="*/ 2282408 h 2282408"/>
              </a:gdLst>
              <a:ahLst/>
              <a:cxnLst>
                <a:cxn ang="0">
                  <a:pos x="connsiteX0" y="connsiteY0"/>
                </a:cxn>
                <a:cxn ang="0">
                  <a:pos x="connsiteX1" y="connsiteY1"/>
                </a:cxn>
                <a:cxn ang="0">
                  <a:pos x="connsiteX2" y="connsiteY2"/>
                </a:cxn>
                <a:cxn ang="0">
                  <a:pos x="connsiteX3" y="connsiteY3"/>
                </a:cxn>
              </a:cxnLst>
              <a:rect l="l" t="t" r="r" b="b"/>
              <a:pathLst>
                <a:path w="2284943" h="2282408">
                  <a:moveTo>
                    <a:pt x="0" y="0"/>
                  </a:moveTo>
                  <a:lnTo>
                    <a:pt x="2284944" y="0"/>
                  </a:lnTo>
                  <a:lnTo>
                    <a:pt x="2284944" y="2282408"/>
                  </a:lnTo>
                  <a:lnTo>
                    <a:pt x="0" y="2282408"/>
                  </a:lnTo>
                  <a:close/>
                </a:path>
              </a:pathLst>
            </a:custGeom>
            <a:solidFill>
              <a:srgbClr val="8CCDCD"/>
            </a:solidFill>
            <a:ln w="6335" cap="flat">
              <a:noFill/>
              <a:prstDash val="solid"/>
              <a:miter/>
            </a:ln>
          </p:spPr>
          <p:txBody>
            <a:bodyPr rtlCol="0" anchor="ctr"/>
            <a:lstStyle/>
            <a:p>
              <a:endParaRPr lang="de-DE"/>
            </a:p>
          </p:txBody>
        </p:sp>
        <p:sp>
          <p:nvSpPr>
            <p:cNvPr id="8" name="Freihandform: Form 7">
              <a:extLst>
                <a:ext uri="{FF2B5EF4-FFF2-40B4-BE49-F238E27FC236}">
                  <a16:creationId xmlns:a16="http://schemas.microsoft.com/office/drawing/2014/main" id="{4E8103C6-20BF-4392-8C8E-BF035083F150}"/>
                </a:ext>
              </a:extLst>
            </p:cNvPr>
            <p:cNvSpPr/>
            <p:nvPr/>
          </p:nvSpPr>
          <p:spPr>
            <a:xfrm>
              <a:off x="8455594" y="820804"/>
              <a:ext cx="377760" cy="337829"/>
            </a:xfrm>
            <a:custGeom>
              <a:avLst/>
              <a:gdLst>
                <a:gd name="connsiteX0" fmla="*/ 377760 w 377760"/>
                <a:gd name="connsiteY0" fmla="*/ 199021 h 337829"/>
                <a:gd name="connsiteX1" fmla="*/ 96342 w 377760"/>
                <a:gd name="connsiteY1" fmla="*/ 0 h 337829"/>
                <a:gd name="connsiteX2" fmla="*/ 0 w 377760"/>
                <a:gd name="connsiteY2" fmla="*/ 138808 h 337829"/>
                <a:gd name="connsiteX3" fmla="*/ 281419 w 377760"/>
                <a:gd name="connsiteY3" fmla="*/ 337829 h 337829"/>
              </a:gdLst>
              <a:ahLst/>
              <a:cxnLst>
                <a:cxn ang="0">
                  <a:pos x="connsiteX0" y="connsiteY0"/>
                </a:cxn>
                <a:cxn ang="0">
                  <a:pos x="connsiteX1" y="connsiteY1"/>
                </a:cxn>
                <a:cxn ang="0">
                  <a:pos x="connsiteX2" y="connsiteY2"/>
                </a:cxn>
                <a:cxn ang="0">
                  <a:pos x="connsiteX3" y="connsiteY3"/>
                </a:cxn>
              </a:cxnLst>
              <a:rect l="l" t="t" r="r" b="b"/>
              <a:pathLst>
                <a:path w="377760" h="337829">
                  <a:moveTo>
                    <a:pt x="377760" y="199021"/>
                  </a:moveTo>
                  <a:lnTo>
                    <a:pt x="96342" y="0"/>
                  </a:lnTo>
                  <a:lnTo>
                    <a:pt x="0" y="138808"/>
                  </a:lnTo>
                  <a:lnTo>
                    <a:pt x="281419" y="337829"/>
                  </a:lnTo>
                  <a:close/>
                </a:path>
              </a:pathLst>
            </a:custGeom>
            <a:solidFill>
              <a:srgbClr val="FFFFFF"/>
            </a:solidFill>
            <a:ln w="6335" cap="flat">
              <a:noFill/>
              <a:prstDash val="solid"/>
              <a:miter/>
            </a:ln>
          </p:spPr>
          <p:txBody>
            <a:bodyPr rtlCol="0" anchor="ctr"/>
            <a:lstStyle/>
            <a:p>
              <a:endParaRPr lang="de-DE"/>
            </a:p>
          </p:txBody>
        </p:sp>
        <p:sp>
          <p:nvSpPr>
            <p:cNvPr id="10" name="Freihandform: Form 9">
              <a:extLst>
                <a:ext uri="{FF2B5EF4-FFF2-40B4-BE49-F238E27FC236}">
                  <a16:creationId xmlns:a16="http://schemas.microsoft.com/office/drawing/2014/main" id="{57DAF0EF-1F2B-4002-BED8-A2B64F3F8B4B}"/>
                </a:ext>
              </a:extLst>
            </p:cNvPr>
            <p:cNvSpPr/>
            <p:nvPr/>
          </p:nvSpPr>
          <p:spPr>
            <a:xfrm>
              <a:off x="8061354" y="171133"/>
              <a:ext cx="1410263" cy="1942677"/>
            </a:xfrm>
            <a:custGeom>
              <a:avLst/>
              <a:gdLst>
                <a:gd name="connsiteX0" fmla="*/ 1131380 w 1410263"/>
                <a:gd name="connsiteY0" fmla="*/ 1707528 h 1942677"/>
                <a:gd name="connsiteX1" fmla="*/ 1410264 w 1410263"/>
                <a:gd name="connsiteY1" fmla="*/ 1144056 h 1942677"/>
                <a:gd name="connsiteX2" fmla="*/ 919048 w 1410263"/>
                <a:gd name="connsiteY2" fmla="*/ 470299 h 1942677"/>
                <a:gd name="connsiteX3" fmla="*/ 1107928 w 1410263"/>
                <a:gd name="connsiteY3" fmla="*/ 198388 h 1942677"/>
                <a:gd name="connsiteX4" fmla="*/ 1028066 w 1410263"/>
                <a:gd name="connsiteY4" fmla="*/ 141977 h 1942677"/>
                <a:gd name="connsiteX5" fmla="*/ 1060391 w 1410263"/>
                <a:gd name="connsiteY5" fmla="*/ 95074 h 1942677"/>
                <a:gd name="connsiteX6" fmla="*/ 938697 w 1410263"/>
                <a:gd name="connsiteY6" fmla="*/ 8874 h 1942677"/>
                <a:gd name="connsiteX7" fmla="*/ 906372 w 1410263"/>
                <a:gd name="connsiteY7" fmla="*/ 55777 h 1942677"/>
                <a:gd name="connsiteX8" fmla="*/ 826510 w 1410263"/>
                <a:gd name="connsiteY8" fmla="*/ 0 h 1942677"/>
                <a:gd name="connsiteX9" fmla="*/ 470299 w 1410263"/>
                <a:gd name="connsiteY9" fmla="*/ 512765 h 1942677"/>
                <a:gd name="connsiteX10" fmla="*/ 751718 w 1410263"/>
                <a:gd name="connsiteY10" fmla="*/ 711153 h 1942677"/>
                <a:gd name="connsiteX11" fmla="*/ 817636 w 1410263"/>
                <a:gd name="connsiteY11" fmla="*/ 616079 h 1942677"/>
                <a:gd name="connsiteX12" fmla="*/ 1244201 w 1410263"/>
                <a:gd name="connsiteY12" fmla="*/ 1143423 h 1942677"/>
                <a:gd name="connsiteX13" fmla="*/ 709885 w 1410263"/>
                <a:gd name="connsiteY13" fmla="*/ 1682175 h 1942677"/>
                <a:gd name="connsiteX14" fmla="*/ 242122 w 1410263"/>
                <a:gd name="connsiteY14" fmla="*/ 1402658 h 1942677"/>
                <a:gd name="connsiteX15" fmla="*/ 536851 w 1410263"/>
                <a:gd name="connsiteY15" fmla="*/ 1402658 h 1942677"/>
                <a:gd name="connsiteX16" fmla="*/ 536851 w 1410263"/>
                <a:gd name="connsiteY16" fmla="*/ 1235961 h 1942677"/>
                <a:gd name="connsiteX17" fmla="*/ 0 w 1410263"/>
                <a:gd name="connsiteY17" fmla="*/ 1235961 h 1942677"/>
                <a:gd name="connsiteX18" fmla="*/ 0 w 1410263"/>
                <a:gd name="connsiteY18" fmla="*/ 1403291 h 1942677"/>
                <a:gd name="connsiteX19" fmla="*/ 58946 w 1410263"/>
                <a:gd name="connsiteY19" fmla="*/ 1403291 h 1942677"/>
                <a:gd name="connsiteX20" fmla="*/ 275714 w 1410263"/>
                <a:gd name="connsiteY20" fmla="*/ 1696753 h 1942677"/>
                <a:gd name="connsiteX21" fmla="*/ 116624 w 1410263"/>
                <a:gd name="connsiteY21" fmla="*/ 1904648 h 1942677"/>
                <a:gd name="connsiteX22" fmla="*/ 116624 w 1410263"/>
                <a:gd name="connsiteY22" fmla="*/ 1942678 h 1942677"/>
                <a:gd name="connsiteX23" fmla="*/ 1258779 w 1410263"/>
                <a:gd name="connsiteY23" fmla="*/ 1942678 h 1942677"/>
                <a:gd name="connsiteX24" fmla="*/ 1258779 w 1410263"/>
                <a:gd name="connsiteY24" fmla="*/ 1904648 h 1942677"/>
                <a:gd name="connsiteX25" fmla="*/ 1131380 w 1410263"/>
                <a:gd name="connsiteY25" fmla="*/ 1707528 h 1942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10263" h="1942677">
                  <a:moveTo>
                    <a:pt x="1131380" y="1707528"/>
                  </a:moveTo>
                  <a:cubicBezTo>
                    <a:pt x="1300612" y="1578861"/>
                    <a:pt x="1410264" y="1374135"/>
                    <a:pt x="1410264" y="1144056"/>
                  </a:cubicBezTo>
                  <a:cubicBezTo>
                    <a:pt x="1410264" y="828411"/>
                    <a:pt x="1203636" y="560302"/>
                    <a:pt x="919048" y="470299"/>
                  </a:cubicBezTo>
                  <a:lnTo>
                    <a:pt x="1107928" y="198388"/>
                  </a:lnTo>
                  <a:lnTo>
                    <a:pt x="1028066" y="141977"/>
                  </a:lnTo>
                  <a:lnTo>
                    <a:pt x="1060391" y="95074"/>
                  </a:lnTo>
                  <a:lnTo>
                    <a:pt x="938697" y="8874"/>
                  </a:lnTo>
                  <a:lnTo>
                    <a:pt x="906372" y="55777"/>
                  </a:lnTo>
                  <a:lnTo>
                    <a:pt x="826510" y="0"/>
                  </a:lnTo>
                  <a:lnTo>
                    <a:pt x="470299" y="512765"/>
                  </a:lnTo>
                  <a:lnTo>
                    <a:pt x="751718" y="711153"/>
                  </a:lnTo>
                  <a:lnTo>
                    <a:pt x="817636" y="616079"/>
                  </a:lnTo>
                  <a:cubicBezTo>
                    <a:pt x="1061025" y="666151"/>
                    <a:pt x="1244201" y="883554"/>
                    <a:pt x="1244201" y="1143423"/>
                  </a:cubicBezTo>
                  <a:cubicBezTo>
                    <a:pt x="1244201" y="1440687"/>
                    <a:pt x="1004615" y="1682175"/>
                    <a:pt x="709885" y="1682175"/>
                  </a:cubicBezTo>
                  <a:cubicBezTo>
                    <a:pt x="513399" y="1682175"/>
                    <a:pt x="334660" y="1571255"/>
                    <a:pt x="242122" y="1402658"/>
                  </a:cubicBezTo>
                  <a:lnTo>
                    <a:pt x="536851" y="1402658"/>
                  </a:lnTo>
                  <a:lnTo>
                    <a:pt x="536851" y="1235961"/>
                  </a:lnTo>
                  <a:lnTo>
                    <a:pt x="0" y="1235961"/>
                  </a:lnTo>
                  <a:lnTo>
                    <a:pt x="0" y="1403291"/>
                  </a:lnTo>
                  <a:lnTo>
                    <a:pt x="58946" y="1403291"/>
                  </a:lnTo>
                  <a:cubicBezTo>
                    <a:pt x="104581" y="1520549"/>
                    <a:pt x="180640" y="1620694"/>
                    <a:pt x="275714" y="1696753"/>
                  </a:cubicBezTo>
                  <a:cubicBezTo>
                    <a:pt x="183810" y="1720838"/>
                    <a:pt x="116624" y="1805137"/>
                    <a:pt x="116624" y="1904648"/>
                  </a:cubicBezTo>
                  <a:lnTo>
                    <a:pt x="116624" y="1942678"/>
                  </a:lnTo>
                  <a:lnTo>
                    <a:pt x="1258779" y="1942678"/>
                  </a:lnTo>
                  <a:lnTo>
                    <a:pt x="1258779" y="1904648"/>
                  </a:lnTo>
                  <a:cubicBezTo>
                    <a:pt x="1259413" y="1816546"/>
                    <a:pt x="1206805" y="1740487"/>
                    <a:pt x="1131380" y="1707528"/>
                  </a:cubicBezTo>
                </a:path>
              </a:pathLst>
            </a:custGeom>
            <a:solidFill>
              <a:srgbClr val="FFFFFF"/>
            </a:solidFill>
            <a:ln w="6335"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035BDCEC-FBF1-491A-8A47-697C8DD395C3}"/>
                </a:ext>
              </a:extLst>
            </p:cNvPr>
            <p:cNvSpPr/>
            <p:nvPr/>
          </p:nvSpPr>
          <p:spPr>
            <a:xfrm>
              <a:off x="9908323" y="0"/>
              <a:ext cx="2284943" cy="2284943"/>
            </a:xfrm>
            <a:custGeom>
              <a:avLst/>
              <a:gdLst>
                <a:gd name="connsiteX0" fmla="*/ 0 w 2284943"/>
                <a:gd name="connsiteY0" fmla="*/ 0 h 2284943"/>
                <a:gd name="connsiteX1" fmla="*/ 2284944 w 2284943"/>
                <a:gd name="connsiteY1" fmla="*/ 0 h 2284943"/>
                <a:gd name="connsiteX2" fmla="*/ 2284944 w 2284943"/>
                <a:gd name="connsiteY2" fmla="*/ 2284944 h 2284943"/>
                <a:gd name="connsiteX3" fmla="*/ 0 w 2284943"/>
                <a:gd name="connsiteY3" fmla="*/ 2284944 h 2284943"/>
              </a:gdLst>
              <a:ahLst/>
              <a:cxnLst>
                <a:cxn ang="0">
                  <a:pos x="connsiteX0" y="connsiteY0"/>
                </a:cxn>
                <a:cxn ang="0">
                  <a:pos x="connsiteX1" y="connsiteY1"/>
                </a:cxn>
                <a:cxn ang="0">
                  <a:pos x="connsiteX2" y="connsiteY2"/>
                </a:cxn>
                <a:cxn ang="0">
                  <a:pos x="connsiteX3" y="connsiteY3"/>
                </a:cxn>
              </a:cxnLst>
              <a:rect l="l" t="t" r="r" b="b"/>
              <a:pathLst>
                <a:path w="2284943" h="2284943">
                  <a:moveTo>
                    <a:pt x="0" y="0"/>
                  </a:moveTo>
                  <a:lnTo>
                    <a:pt x="2284944" y="0"/>
                  </a:lnTo>
                  <a:lnTo>
                    <a:pt x="2284944" y="2284944"/>
                  </a:lnTo>
                  <a:lnTo>
                    <a:pt x="0" y="2284944"/>
                  </a:lnTo>
                  <a:close/>
                </a:path>
              </a:pathLst>
            </a:custGeom>
            <a:solidFill>
              <a:srgbClr val="C8F04B"/>
            </a:solidFill>
            <a:ln w="6335"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D3A9DC7F-E179-48EA-8469-16BC2711ED40}"/>
                </a:ext>
              </a:extLst>
            </p:cNvPr>
            <p:cNvSpPr/>
            <p:nvPr/>
          </p:nvSpPr>
          <p:spPr>
            <a:xfrm>
              <a:off x="9908324" y="0"/>
              <a:ext cx="2284943" cy="2284943"/>
            </a:xfrm>
            <a:custGeom>
              <a:avLst/>
              <a:gdLst>
                <a:gd name="connsiteX0" fmla="*/ 0 w 2284943"/>
                <a:gd name="connsiteY0" fmla="*/ 0 h 2284943"/>
                <a:gd name="connsiteX1" fmla="*/ 571077 w 2284943"/>
                <a:gd name="connsiteY1" fmla="*/ 1142789 h 2284943"/>
                <a:gd name="connsiteX2" fmla="*/ 0 w 2284943"/>
                <a:gd name="connsiteY2" fmla="*/ 2284944 h 2284943"/>
                <a:gd name="connsiteX3" fmla="*/ 2284943 w 2284943"/>
                <a:gd name="connsiteY3" fmla="*/ 1142789 h 2284943"/>
                <a:gd name="connsiteX4" fmla="*/ 0 w 2284943"/>
                <a:gd name="connsiteY4" fmla="*/ 0 h 2284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84943" h="2284943">
                  <a:moveTo>
                    <a:pt x="0" y="0"/>
                  </a:moveTo>
                  <a:lnTo>
                    <a:pt x="571077" y="1142789"/>
                  </a:lnTo>
                  <a:lnTo>
                    <a:pt x="0" y="2284944"/>
                  </a:lnTo>
                  <a:lnTo>
                    <a:pt x="2284943" y="1142789"/>
                  </a:lnTo>
                  <a:lnTo>
                    <a:pt x="0" y="0"/>
                  </a:lnTo>
                  <a:close/>
                </a:path>
              </a:pathLst>
            </a:custGeom>
            <a:solidFill>
              <a:srgbClr val="B4BEA5"/>
            </a:solidFill>
            <a:ln w="6335"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90DD41FC-BDBA-4E42-9DCD-FC80F5A41D84}"/>
                </a:ext>
              </a:extLst>
            </p:cNvPr>
            <p:cNvSpPr/>
            <p:nvPr/>
          </p:nvSpPr>
          <p:spPr>
            <a:xfrm>
              <a:off x="5340338" y="2284943"/>
              <a:ext cx="2284943" cy="2284943"/>
            </a:xfrm>
            <a:custGeom>
              <a:avLst/>
              <a:gdLst>
                <a:gd name="connsiteX0" fmla="*/ 0 w 2284943"/>
                <a:gd name="connsiteY0" fmla="*/ 0 h 2284943"/>
                <a:gd name="connsiteX1" fmla="*/ 2284944 w 2284943"/>
                <a:gd name="connsiteY1" fmla="*/ 0 h 2284943"/>
                <a:gd name="connsiteX2" fmla="*/ 2284944 w 2284943"/>
                <a:gd name="connsiteY2" fmla="*/ 2284944 h 2284943"/>
                <a:gd name="connsiteX3" fmla="*/ 0 w 2284943"/>
                <a:gd name="connsiteY3" fmla="*/ 2284944 h 2284943"/>
              </a:gdLst>
              <a:ahLst/>
              <a:cxnLst>
                <a:cxn ang="0">
                  <a:pos x="connsiteX0" y="connsiteY0"/>
                </a:cxn>
                <a:cxn ang="0">
                  <a:pos x="connsiteX1" y="connsiteY1"/>
                </a:cxn>
                <a:cxn ang="0">
                  <a:pos x="connsiteX2" y="connsiteY2"/>
                </a:cxn>
                <a:cxn ang="0">
                  <a:pos x="connsiteX3" y="connsiteY3"/>
                </a:cxn>
              </a:cxnLst>
              <a:rect l="l" t="t" r="r" b="b"/>
              <a:pathLst>
                <a:path w="2284943" h="2284943">
                  <a:moveTo>
                    <a:pt x="0" y="0"/>
                  </a:moveTo>
                  <a:lnTo>
                    <a:pt x="2284944" y="0"/>
                  </a:lnTo>
                  <a:lnTo>
                    <a:pt x="2284944" y="2284944"/>
                  </a:lnTo>
                  <a:lnTo>
                    <a:pt x="0" y="2284944"/>
                  </a:lnTo>
                  <a:close/>
                </a:path>
              </a:pathLst>
            </a:custGeom>
            <a:solidFill>
              <a:srgbClr val="B4BEA5"/>
            </a:solidFill>
            <a:ln w="6335"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54984D28-1404-4AEE-8E50-842B3560681F}"/>
                </a:ext>
              </a:extLst>
            </p:cNvPr>
            <p:cNvSpPr/>
            <p:nvPr/>
          </p:nvSpPr>
          <p:spPr>
            <a:xfrm>
              <a:off x="5515274" y="2471922"/>
              <a:ext cx="1947114" cy="1947114"/>
            </a:xfrm>
            <a:custGeom>
              <a:avLst/>
              <a:gdLst>
                <a:gd name="connsiteX0" fmla="*/ 1074969 w 1947114"/>
                <a:gd name="connsiteY0" fmla="*/ 321984 h 1947114"/>
                <a:gd name="connsiteX1" fmla="*/ 1138986 w 1947114"/>
                <a:gd name="connsiteY1" fmla="*/ 346069 h 1947114"/>
                <a:gd name="connsiteX2" fmla="*/ 1235327 w 1947114"/>
                <a:gd name="connsiteY2" fmla="*/ 249728 h 1947114"/>
                <a:gd name="connsiteX3" fmla="*/ 1138986 w 1947114"/>
                <a:gd name="connsiteY3" fmla="*/ 153386 h 1947114"/>
                <a:gd name="connsiteX4" fmla="*/ 1042644 w 1947114"/>
                <a:gd name="connsiteY4" fmla="*/ 249728 h 1947114"/>
                <a:gd name="connsiteX5" fmla="*/ 1058490 w 1947114"/>
                <a:gd name="connsiteY5" fmla="*/ 302335 h 1947114"/>
                <a:gd name="connsiteX6" fmla="*/ 1068631 w 1947114"/>
                <a:gd name="connsiteY6" fmla="*/ 315645 h 1947114"/>
                <a:gd name="connsiteX7" fmla="*/ 1074969 w 1947114"/>
                <a:gd name="connsiteY7" fmla="*/ 321984 h 1947114"/>
                <a:gd name="connsiteX8" fmla="*/ 360647 w 1947114"/>
                <a:gd name="connsiteY8" fmla="*/ 554598 h 1947114"/>
                <a:gd name="connsiteX9" fmla="*/ 152118 w 1947114"/>
                <a:gd name="connsiteY9" fmla="*/ 762493 h 1947114"/>
                <a:gd name="connsiteX10" fmla="*/ 360647 w 1947114"/>
                <a:gd name="connsiteY10" fmla="*/ 970388 h 1947114"/>
                <a:gd name="connsiteX11" fmla="*/ 569176 w 1947114"/>
                <a:gd name="connsiteY11" fmla="*/ 762493 h 1947114"/>
                <a:gd name="connsiteX12" fmla="*/ 360647 w 1947114"/>
                <a:gd name="connsiteY12" fmla="*/ 554598 h 1947114"/>
                <a:gd name="connsiteX13" fmla="*/ 1485055 w 1947114"/>
                <a:gd name="connsiteY13" fmla="*/ 832214 h 1947114"/>
                <a:gd name="connsiteX14" fmla="*/ 1175748 w 1947114"/>
                <a:gd name="connsiteY14" fmla="*/ 1141521 h 1947114"/>
                <a:gd name="connsiteX15" fmla="*/ 1485055 w 1947114"/>
                <a:gd name="connsiteY15" fmla="*/ 1450828 h 1947114"/>
                <a:gd name="connsiteX16" fmla="*/ 1794362 w 1947114"/>
                <a:gd name="connsiteY16" fmla="*/ 1141521 h 1947114"/>
                <a:gd name="connsiteX17" fmla="*/ 1485055 w 1947114"/>
                <a:gd name="connsiteY17" fmla="*/ 832214 h 1947114"/>
                <a:gd name="connsiteX18" fmla="*/ 579317 w 1947114"/>
                <a:gd name="connsiteY18" fmla="*/ 1553508 h 1947114"/>
                <a:gd name="connsiteX19" fmla="*/ 458256 w 1947114"/>
                <a:gd name="connsiteY19" fmla="*/ 1674569 h 1947114"/>
                <a:gd name="connsiteX20" fmla="*/ 579317 w 1947114"/>
                <a:gd name="connsiteY20" fmla="*/ 1795630 h 1947114"/>
                <a:gd name="connsiteX21" fmla="*/ 700378 w 1947114"/>
                <a:gd name="connsiteY21" fmla="*/ 1674569 h 1947114"/>
                <a:gd name="connsiteX22" fmla="*/ 579317 w 1947114"/>
                <a:gd name="connsiteY22" fmla="*/ 1553508 h 1947114"/>
                <a:gd name="connsiteX23" fmla="*/ 579317 w 1947114"/>
                <a:gd name="connsiteY23" fmla="*/ 1947114 h 1947114"/>
                <a:gd name="connsiteX24" fmla="*/ 306138 w 1947114"/>
                <a:gd name="connsiteY24" fmla="*/ 1673935 h 1947114"/>
                <a:gd name="connsiteX25" fmla="*/ 579317 w 1947114"/>
                <a:gd name="connsiteY25" fmla="*/ 1400756 h 1947114"/>
                <a:gd name="connsiteX26" fmla="*/ 785945 w 1947114"/>
                <a:gd name="connsiteY26" fmla="*/ 1495196 h 1947114"/>
                <a:gd name="connsiteX27" fmla="*/ 1068631 w 1947114"/>
                <a:gd name="connsiteY27" fmla="*/ 1340543 h 1947114"/>
                <a:gd name="connsiteX28" fmla="*/ 1023629 w 1947114"/>
                <a:gd name="connsiteY28" fmla="*/ 1141521 h 1947114"/>
                <a:gd name="connsiteX29" fmla="*/ 1024897 w 1947114"/>
                <a:gd name="connsiteY29" fmla="*/ 1107928 h 1947114"/>
                <a:gd name="connsiteX30" fmla="*/ 615445 w 1947114"/>
                <a:gd name="connsiteY30" fmla="*/ 1016657 h 1947114"/>
                <a:gd name="connsiteX31" fmla="*/ 360647 w 1947114"/>
                <a:gd name="connsiteY31" fmla="*/ 1122506 h 1947114"/>
                <a:gd name="connsiteX32" fmla="*/ 0 w 1947114"/>
                <a:gd name="connsiteY32" fmla="*/ 761859 h 1947114"/>
                <a:gd name="connsiteX33" fmla="*/ 360647 w 1947114"/>
                <a:gd name="connsiteY33" fmla="*/ 401212 h 1947114"/>
                <a:gd name="connsiteX34" fmla="*/ 608473 w 1947114"/>
                <a:gd name="connsiteY34" fmla="*/ 500089 h 1947114"/>
                <a:gd name="connsiteX35" fmla="*/ 909541 w 1947114"/>
                <a:gd name="connsiteY35" fmla="*/ 342900 h 1947114"/>
                <a:gd name="connsiteX36" fmla="*/ 891160 w 1947114"/>
                <a:gd name="connsiteY36" fmla="*/ 248460 h 1947114"/>
                <a:gd name="connsiteX37" fmla="*/ 1139620 w 1947114"/>
                <a:gd name="connsiteY37" fmla="*/ 0 h 1947114"/>
                <a:gd name="connsiteX38" fmla="*/ 1388080 w 1947114"/>
                <a:gd name="connsiteY38" fmla="*/ 248460 h 1947114"/>
                <a:gd name="connsiteX39" fmla="*/ 1139620 w 1947114"/>
                <a:gd name="connsiteY39" fmla="*/ 496920 h 1947114"/>
                <a:gd name="connsiteX40" fmla="*/ 1011587 w 1947114"/>
                <a:gd name="connsiteY40" fmla="*/ 461425 h 1947114"/>
                <a:gd name="connsiteX41" fmla="*/ 695307 w 1947114"/>
                <a:gd name="connsiteY41" fmla="*/ 626220 h 1947114"/>
                <a:gd name="connsiteX42" fmla="*/ 721294 w 1947114"/>
                <a:gd name="connsiteY42" fmla="*/ 761225 h 1947114"/>
                <a:gd name="connsiteX43" fmla="*/ 701646 w 1947114"/>
                <a:gd name="connsiteY43" fmla="*/ 879117 h 1947114"/>
                <a:gd name="connsiteX44" fmla="*/ 1061025 w 1947114"/>
                <a:gd name="connsiteY44" fmla="*/ 958979 h 1947114"/>
                <a:gd name="connsiteX45" fmla="*/ 1485689 w 1947114"/>
                <a:gd name="connsiteY45" fmla="*/ 678828 h 1947114"/>
                <a:gd name="connsiteX46" fmla="*/ 1947114 w 1947114"/>
                <a:gd name="connsiteY46" fmla="*/ 1140254 h 1947114"/>
                <a:gd name="connsiteX47" fmla="*/ 1485689 w 1947114"/>
                <a:gd name="connsiteY47" fmla="*/ 1601679 h 1947114"/>
                <a:gd name="connsiteX48" fmla="*/ 1157367 w 1947114"/>
                <a:gd name="connsiteY48" fmla="*/ 1464772 h 1947114"/>
                <a:gd name="connsiteX49" fmla="*/ 849961 w 1947114"/>
                <a:gd name="connsiteY49" fmla="*/ 1633370 h 1947114"/>
                <a:gd name="connsiteX50" fmla="*/ 853130 w 1947114"/>
                <a:gd name="connsiteY50" fmla="*/ 1673301 h 1947114"/>
                <a:gd name="connsiteX51" fmla="*/ 579317 w 1947114"/>
                <a:gd name="connsiteY51" fmla="*/ 1947114 h 19471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947114" h="1947114">
                  <a:moveTo>
                    <a:pt x="1074969" y="321984"/>
                  </a:moveTo>
                  <a:cubicBezTo>
                    <a:pt x="1092083" y="337196"/>
                    <a:pt x="1114900" y="346069"/>
                    <a:pt x="1138986" y="346069"/>
                  </a:cubicBezTo>
                  <a:cubicBezTo>
                    <a:pt x="1192227" y="346069"/>
                    <a:pt x="1235327" y="302969"/>
                    <a:pt x="1235327" y="249728"/>
                  </a:cubicBezTo>
                  <a:cubicBezTo>
                    <a:pt x="1235327" y="196486"/>
                    <a:pt x="1192227" y="153386"/>
                    <a:pt x="1138986" y="153386"/>
                  </a:cubicBezTo>
                  <a:cubicBezTo>
                    <a:pt x="1085744" y="153386"/>
                    <a:pt x="1042644" y="196486"/>
                    <a:pt x="1042644" y="249728"/>
                  </a:cubicBezTo>
                  <a:cubicBezTo>
                    <a:pt x="1042644" y="268108"/>
                    <a:pt x="1048349" y="286490"/>
                    <a:pt x="1058490" y="302335"/>
                  </a:cubicBezTo>
                  <a:cubicBezTo>
                    <a:pt x="1061659" y="306772"/>
                    <a:pt x="1064828" y="311209"/>
                    <a:pt x="1068631" y="315645"/>
                  </a:cubicBezTo>
                  <a:cubicBezTo>
                    <a:pt x="1071166" y="316913"/>
                    <a:pt x="1073068" y="319448"/>
                    <a:pt x="1074969" y="321984"/>
                  </a:cubicBezTo>
                  <a:moveTo>
                    <a:pt x="360647" y="554598"/>
                  </a:moveTo>
                  <a:cubicBezTo>
                    <a:pt x="245925" y="554598"/>
                    <a:pt x="152118" y="647771"/>
                    <a:pt x="152118" y="762493"/>
                  </a:cubicBezTo>
                  <a:cubicBezTo>
                    <a:pt x="152118" y="877216"/>
                    <a:pt x="245291" y="970388"/>
                    <a:pt x="360647" y="970388"/>
                  </a:cubicBezTo>
                  <a:cubicBezTo>
                    <a:pt x="475370" y="970388"/>
                    <a:pt x="569176" y="877216"/>
                    <a:pt x="569176" y="762493"/>
                  </a:cubicBezTo>
                  <a:cubicBezTo>
                    <a:pt x="568542" y="647771"/>
                    <a:pt x="475370" y="554598"/>
                    <a:pt x="360647" y="554598"/>
                  </a:cubicBezTo>
                  <a:moveTo>
                    <a:pt x="1485055" y="832214"/>
                  </a:moveTo>
                  <a:cubicBezTo>
                    <a:pt x="1314556" y="832214"/>
                    <a:pt x="1175748" y="971022"/>
                    <a:pt x="1175748" y="1141521"/>
                  </a:cubicBezTo>
                  <a:cubicBezTo>
                    <a:pt x="1175748" y="1312020"/>
                    <a:pt x="1314556" y="1450828"/>
                    <a:pt x="1485055" y="1450828"/>
                  </a:cubicBezTo>
                  <a:cubicBezTo>
                    <a:pt x="1655554" y="1450828"/>
                    <a:pt x="1794362" y="1312020"/>
                    <a:pt x="1794362" y="1141521"/>
                  </a:cubicBezTo>
                  <a:cubicBezTo>
                    <a:pt x="1794996" y="971022"/>
                    <a:pt x="1656188" y="832214"/>
                    <a:pt x="1485055" y="832214"/>
                  </a:cubicBezTo>
                  <a:moveTo>
                    <a:pt x="579317" y="1553508"/>
                  </a:moveTo>
                  <a:cubicBezTo>
                    <a:pt x="512765" y="1553508"/>
                    <a:pt x="458256" y="1608017"/>
                    <a:pt x="458256" y="1674569"/>
                  </a:cubicBezTo>
                  <a:cubicBezTo>
                    <a:pt x="458256" y="1741121"/>
                    <a:pt x="512765" y="1795630"/>
                    <a:pt x="579317" y="1795630"/>
                  </a:cubicBezTo>
                  <a:cubicBezTo>
                    <a:pt x="645869" y="1795630"/>
                    <a:pt x="700378" y="1741121"/>
                    <a:pt x="700378" y="1674569"/>
                  </a:cubicBezTo>
                  <a:cubicBezTo>
                    <a:pt x="700378" y="1607383"/>
                    <a:pt x="646503" y="1553508"/>
                    <a:pt x="579317" y="1553508"/>
                  </a:cubicBezTo>
                  <a:moveTo>
                    <a:pt x="579317" y="1947114"/>
                  </a:moveTo>
                  <a:cubicBezTo>
                    <a:pt x="428467" y="1947114"/>
                    <a:pt x="306138" y="1824786"/>
                    <a:pt x="306138" y="1673935"/>
                  </a:cubicBezTo>
                  <a:cubicBezTo>
                    <a:pt x="306138" y="1523084"/>
                    <a:pt x="428467" y="1400756"/>
                    <a:pt x="579317" y="1400756"/>
                  </a:cubicBezTo>
                  <a:cubicBezTo>
                    <a:pt x="661715" y="1400756"/>
                    <a:pt x="735872" y="1437518"/>
                    <a:pt x="785945" y="1495196"/>
                  </a:cubicBezTo>
                  <a:lnTo>
                    <a:pt x="1068631" y="1340543"/>
                  </a:lnTo>
                  <a:cubicBezTo>
                    <a:pt x="1039475" y="1280329"/>
                    <a:pt x="1023629" y="1212510"/>
                    <a:pt x="1023629" y="1141521"/>
                  </a:cubicBezTo>
                  <a:cubicBezTo>
                    <a:pt x="1023629" y="1130112"/>
                    <a:pt x="1024263" y="1119337"/>
                    <a:pt x="1024897" y="1107928"/>
                  </a:cubicBezTo>
                  <a:lnTo>
                    <a:pt x="615445" y="1016657"/>
                  </a:lnTo>
                  <a:cubicBezTo>
                    <a:pt x="550161" y="1081942"/>
                    <a:pt x="460158" y="1122506"/>
                    <a:pt x="360647" y="1122506"/>
                  </a:cubicBezTo>
                  <a:cubicBezTo>
                    <a:pt x="161626" y="1122506"/>
                    <a:pt x="0" y="960880"/>
                    <a:pt x="0" y="761859"/>
                  </a:cubicBezTo>
                  <a:cubicBezTo>
                    <a:pt x="0" y="562838"/>
                    <a:pt x="161626" y="401212"/>
                    <a:pt x="360647" y="401212"/>
                  </a:cubicBezTo>
                  <a:cubicBezTo>
                    <a:pt x="456355" y="401212"/>
                    <a:pt x="543823" y="438608"/>
                    <a:pt x="608473" y="500089"/>
                  </a:cubicBezTo>
                  <a:lnTo>
                    <a:pt x="909541" y="342900"/>
                  </a:lnTo>
                  <a:cubicBezTo>
                    <a:pt x="897498" y="313110"/>
                    <a:pt x="891160" y="280785"/>
                    <a:pt x="891160" y="248460"/>
                  </a:cubicBezTo>
                  <a:cubicBezTo>
                    <a:pt x="891160" y="111553"/>
                    <a:pt x="1002713" y="0"/>
                    <a:pt x="1139620" y="0"/>
                  </a:cubicBezTo>
                  <a:cubicBezTo>
                    <a:pt x="1276526" y="0"/>
                    <a:pt x="1388080" y="111553"/>
                    <a:pt x="1388080" y="248460"/>
                  </a:cubicBezTo>
                  <a:cubicBezTo>
                    <a:pt x="1388080" y="385366"/>
                    <a:pt x="1276526" y="496920"/>
                    <a:pt x="1139620" y="496920"/>
                  </a:cubicBezTo>
                  <a:cubicBezTo>
                    <a:pt x="1093350" y="496920"/>
                    <a:pt x="1049616" y="484243"/>
                    <a:pt x="1011587" y="461425"/>
                  </a:cubicBezTo>
                  <a:lnTo>
                    <a:pt x="695307" y="626220"/>
                  </a:lnTo>
                  <a:cubicBezTo>
                    <a:pt x="712421" y="668053"/>
                    <a:pt x="721294" y="713688"/>
                    <a:pt x="721294" y="761225"/>
                  </a:cubicBezTo>
                  <a:cubicBezTo>
                    <a:pt x="721294" y="802424"/>
                    <a:pt x="714322" y="841721"/>
                    <a:pt x="701646" y="879117"/>
                  </a:cubicBezTo>
                  <a:lnTo>
                    <a:pt x="1061025" y="958979"/>
                  </a:lnTo>
                  <a:cubicBezTo>
                    <a:pt x="1131380" y="794184"/>
                    <a:pt x="1295541" y="678828"/>
                    <a:pt x="1485689" y="678828"/>
                  </a:cubicBezTo>
                  <a:cubicBezTo>
                    <a:pt x="1740487" y="678828"/>
                    <a:pt x="1947114" y="886089"/>
                    <a:pt x="1947114" y="1140254"/>
                  </a:cubicBezTo>
                  <a:cubicBezTo>
                    <a:pt x="1947114" y="1394418"/>
                    <a:pt x="1739853" y="1601679"/>
                    <a:pt x="1485689" y="1601679"/>
                  </a:cubicBezTo>
                  <a:cubicBezTo>
                    <a:pt x="1357656" y="1601679"/>
                    <a:pt x="1241666" y="1549072"/>
                    <a:pt x="1157367" y="1464772"/>
                  </a:cubicBezTo>
                  <a:lnTo>
                    <a:pt x="849961" y="1633370"/>
                  </a:lnTo>
                  <a:cubicBezTo>
                    <a:pt x="851863" y="1646681"/>
                    <a:pt x="853130" y="1659991"/>
                    <a:pt x="853130" y="1673301"/>
                  </a:cubicBezTo>
                  <a:cubicBezTo>
                    <a:pt x="852496" y="1824786"/>
                    <a:pt x="730168" y="1947114"/>
                    <a:pt x="579317" y="1947114"/>
                  </a:cubicBezTo>
                </a:path>
              </a:pathLst>
            </a:custGeom>
            <a:solidFill>
              <a:srgbClr val="FFFFFF"/>
            </a:solidFill>
            <a:ln w="6335" cap="flat">
              <a:noFill/>
              <a:prstDash val="solid"/>
              <a:miter/>
            </a:ln>
          </p:spPr>
          <p:txBody>
            <a:bodyPr rtlCol="0" anchor="ctr"/>
            <a:lstStyle/>
            <a:p>
              <a:endParaRPr lang="de-DE"/>
            </a:p>
          </p:txBody>
        </p:sp>
        <p:sp>
          <p:nvSpPr>
            <p:cNvPr id="16" name="Freihandform: Form 15">
              <a:extLst>
                <a:ext uri="{FF2B5EF4-FFF2-40B4-BE49-F238E27FC236}">
                  <a16:creationId xmlns:a16="http://schemas.microsoft.com/office/drawing/2014/main" id="{7032D225-8657-4B71-84BD-7451B119BFB6}"/>
                </a:ext>
              </a:extLst>
            </p:cNvPr>
            <p:cNvSpPr/>
            <p:nvPr/>
          </p:nvSpPr>
          <p:spPr>
            <a:xfrm>
              <a:off x="7624647" y="2284943"/>
              <a:ext cx="2284943" cy="2284943"/>
            </a:xfrm>
            <a:custGeom>
              <a:avLst/>
              <a:gdLst>
                <a:gd name="connsiteX0" fmla="*/ 0 w 2284943"/>
                <a:gd name="connsiteY0" fmla="*/ 0 h 2284943"/>
                <a:gd name="connsiteX1" fmla="*/ 2284944 w 2284943"/>
                <a:gd name="connsiteY1" fmla="*/ 0 h 2284943"/>
                <a:gd name="connsiteX2" fmla="*/ 2284944 w 2284943"/>
                <a:gd name="connsiteY2" fmla="*/ 2284944 h 2284943"/>
                <a:gd name="connsiteX3" fmla="*/ 0 w 2284943"/>
                <a:gd name="connsiteY3" fmla="*/ 2284944 h 2284943"/>
              </a:gdLst>
              <a:ahLst/>
              <a:cxnLst>
                <a:cxn ang="0">
                  <a:pos x="connsiteX0" y="connsiteY0"/>
                </a:cxn>
                <a:cxn ang="0">
                  <a:pos x="connsiteX1" y="connsiteY1"/>
                </a:cxn>
                <a:cxn ang="0">
                  <a:pos x="connsiteX2" y="connsiteY2"/>
                </a:cxn>
                <a:cxn ang="0">
                  <a:pos x="connsiteX3" y="connsiteY3"/>
                </a:cxn>
              </a:cxnLst>
              <a:rect l="l" t="t" r="r" b="b"/>
              <a:pathLst>
                <a:path w="2284943" h="2284943">
                  <a:moveTo>
                    <a:pt x="0" y="0"/>
                  </a:moveTo>
                  <a:lnTo>
                    <a:pt x="2284944" y="0"/>
                  </a:lnTo>
                  <a:lnTo>
                    <a:pt x="2284944" y="2284944"/>
                  </a:lnTo>
                  <a:lnTo>
                    <a:pt x="0" y="2284944"/>
                  </a:lnTo>
                  <a:close/>
                </a:path>
              </a:pathLst>
            </a:custGeom>
            <a:solidFill>
              <a:srgbClr val="472482"/>
            </a:solidFill>
            <a:ln w="6335" cap="flat">
              <a:noFill/>
              <a:prstDash val="solid"/>
              <a:miter/>
            </a:ln>
          </p:spPr>
          <p:txBody>
            <a:bodyPr rtlCol="0" anchor="ctr"/>
            <a:lstStyle/>
            <a:p>
              <a:endParaRPr lang="de-DE"/>
            </a:p>
          </p:txBody>
        </p:sp>
        <p:sp>
          <p:nvSpPr>
            <p:cNvPr id="17" name="Freihandform: Form 16">
              <a:extLst>
                <a:ext uri="{FF2B5EF4-FFF2-40B4-BE49-F238E27FC236}">
                  <a16:creationId xmlns:a16="http://schemas.microsoft.com/office/drawing/2014/main" id="{6B6E5232-ACF0-4A00-8EA6-A854B1692E18}"/>
                </a:ext>
              </a:extLst>
            </p:cNvPr>
            <p:cNvSpPr/>
            <p:nvPr/>
          </p:nvSpPr>
          <p:spPr>
            <a:xfrm>
              <a:off x="7757751" y="2423117"/>
              <a:ext cx="2018736" cy="2009229"/>
            </a:xfrm>
            <a:custGeom>
              <a:avLst/>
              <a:gdLst>
                <a:gd name="connsiteX0" fmla="*/ 1009051 w 2018736"/>
                <a:gd name="connsiteY0" fmla="*/ 0 h 2009229"/>
                <a:gd name="connsiteX1" fmla="*/ 1009051 w 2018736"/>
                <a:gd name="connsiteY1" fmla="*/ 574247 h 2009229"/>
                <a:gd name="connsiteX2" fmla="*/ 432270 w 2018736"/>
                <a:gd name="connsiteY2" fmla="*/ 574247 h 2009229"/>
                <a:gd name="connsiteX3" fmla="*/ 0 w 2018736"/>
                <a:gd name="connsiteY3" fmla="*/ 1004615 h 2009229"/>
                <a:gd name="connsiteX4" fmla="*/ 448749 w 2018736"/>
                <a:gd name="connsiteY4" fmla="*/ 1435617 h 2009229"/>
                <a:gd name="connsiteX5" fmla="*/ 1009051 w 2018736"/>
                <a:gd name="connsiteY5" fmla="*/ 1435617 h 2009229"/>
                <a:gd name="connsiteX6" fmla="*/ 1009051 w 2018736"/>
                <a:gd name="connsiteY6" fmla="*/ 2009229 h 2009229"/>
                <a:gd name="connsiteX7" fmla="*/ 1009051 w 2018736"/>
                <a:gd name="connsiteY7" fmla="*/ 2009229 h 2009229"/>
                <a:gd name="connsiteX8" fmla="*/ 2018737 w 2018736"/>
                <a:gd name="connsiteY8" fmla="*/ 1004615 h 2009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8736" h="2009229">
                  <a:moveTo>
                    <a:pt x="1009051" y="0"/>
                  </a:moveTo>
                  <a:lnTo>
                    <a:pt x="1009051" y="574247"/>
                  </a:lnTo>
                  <a:lnTo>
                    <a:pt x="432270" y="574247"/>
                  </a:lnTo>
                  <a:lnTo>
                    <a:pt x="0" y="1004615"/>
                  </a:lnTo>
                  <a:lnTo>
                    <a:pt x="448749" y="1435617"/>
                  </a:lnTo>
                  <a:lnTo>
                    <a:pt x="1009051" y="1435617"/>
                  </a:lnTo>
                  <a:lnTo>
                    <a:pt x="1009051" y="2009229"/>
                  </a:lnTo>
                  <a:lnTo>
                    <a:pt x="1009051" y="2009229"/>
                  </a:lnTo>
                  <a:lnTo>
                    <a:pt x="2018737" y="1004615"/>
                  </a:lnTo>
                  <a:close/>
                </a:path>
              </a:pathLst>
            </a:custGeom>
            <a:solidFill>
              <a:srgbClr val="8CCDCD"/>
            </a:solidFill>
            <a:ln w="6335" cap="flat">
              <a:noFill/>
              <a:prstDash val="solid"/>
              <a:miter/>
            </a:ln>
          </p:spPr>
          <p:txBody>
            <a:bodyPr rtlCol="0" anchor="ctr"/>
            <a:lstStyle/>
            <a:p>
              <a:endParaRPr lang="de-DE"/>
            </a:p>
          </p:txBody>
        </p:sp>
        <p:sp>
          <p:nvSpPr>
            <p:cNvPr id="18" name="Freihandform: Form 17">
              <a:extLst>
                <a:ext uri="{FF2B5EF4-FFF2-40B4-BE49-F238E27FC236}">
                  <a16:creationId xmlns:a16="http://schemas.microsoft.com/office/drawing/2014/main" id="{C5D3891D-0776-4E79-88DF-5D30A5CC8892}"/>
                </a:ext>
              </a:extLst>
            </p:cNvPr>
            <p:cNvSpPr/>
            <p:nvPr/>
          </p:nvSpPr>
          <p:spPr>
            <a:xfrm>
              <a:off x="9908323" y="2284943"/>
              <a:ext cx="2284943" cy="2284943"/>
            </a:xfrm>
            <a:custGeom>
              <a:avLst/>
              <a:gdLst>
                <a:gd name="connsiteX0" fmla="*/ 0 w 2284943"/>
                <a:gd name="connsiteY0" fmla="*/ 0 h 2284943"/>
                <a:gd name="connsiteX1" fmla="*/ 2284944 w 2284943"/>
                <a:gd name="connsiteY1" fmla="*/ 0 h 2284943"/>
                <a:gd name="connsiteX2" fmla="*/ 2284944 w 2284943"/>
                <a:gd name="connsiteY2" fmla="*/ 2284944 h 2284943"/>
                <a:gd name="connsiteX3" fmla="*/ 0 w 2284943"/>
                <a:gd name="connsiteY3" fmla="*/ 2284944 h 2284943"/>
              </a:gdLst>
              <a:ahLst/>
              <a:cxnLst>
                <a:cxn ang="0">
                  <a:pos x="connsiteX0" y="connsiteY0"/>
                </a:cxn>
                <a:cxn ang="0">
                  <a:pos x="connsiteX1" y="connsiteY1"/>
                </a:cxn>
                <a:cxn ang="0">
                  <a:pos x="connsiteX2" y="connsiteY2"/>
                </a:cxn>
                <a:cxn ang="0">
                  <a:pos x="connsiteX3" y="connsiteY3"/>
                </a:cxn>
              </a:cxnLst>
              <a:rect l="l" t="t" r="r" b="b"/>
              <a:pathLst>
                <a:path w="2284943" h="2284943">
                  <a:moveTo>
                    <a:pt x="0" y="0"/>
                  </a:moveTo>
                  <a:lnTo>
                    <a:pt x="2284944" y="0"/>
                  </a:lnTo>
                  <a:lnTo>
                    <a:pt x="2284944" y="2284944"/>
                  </a:lnTo>
                  <a:lnTo>
                    <a:pt x="0" y="2284944"/>
                  </a:lnTo>
                  <a:close/>
                </a:path>
              </a:pathLst>
            </a:custGeom>
            <a:solidFill>
              <a:srgbClr val="FFFFFF"/>
            </a:solidFill>
            <a:ln w="6335" cap="flat">
              <a:noFill/>
              <a:prstDash val="solid"/>
              <a:miter/>
            </a:ln>
          </p:spPr>
          <p:txBody>
            <a:bodyPr rtlCol="0" anchor="ctr"/>
            <a:lstStyle/>
            <a:p>
              <a:endParaRPr lang="de-DE"/>
            </a:p>
          </p:txBody>
        </p:sp>
        <p:sp>
          <p:nvSpPr>
            <p:cNvPr id="19" name="Freihandform: Form 18">
              <a:extLst>
                <a:ext uri="{FF2B5EF4-FFF2-40B4-BE49-F238E27FC236}">
                  <a16:creationId xmlns:a16="http://schemas.microsoft.com/office/drawing/2014/main" id="{FB05DCBF-F50E-43B6-9973-DD11B5CB3152}"/>
                </a:ext>
              </a:extLst>
            </p:cNvPr>
            <p:cNvSpPr/>
            <p:nvPr/>
          </p:nvSpPr>
          <p:spPr>
            <a:xfrm>
              <a:off x="10193843" y="2509951"/>
              <a:ext cx="1714084" cy="1835560"/>
            </a:xfrm>
            <a:custGeom>
              <a:avLst/>
              <a:gdLst>
                <a:gd name="connsiteX0" fmla="*/ 570779 w 1714084"/>
                <a:gd name="connsiteY0" fmla="*/ 1460336 h 1835560"/>
                <a:gd name="connsiteX1" fmla="*/ 857269 w 1714084"/>
                <a:gd name="connsiteY1" fmla="*/ 1353853 h 1835560"/>
                <a:gd name="connsiteX2" fmla="*/ 1029036 w 1714084"/>
                <a:gd name="connsiteY2" fmla="*/ 1270188 h 1835560"/>
                <a:gd name="connsiteX3" fmla="*/ 1058826 w 1714084"/>
                <a:gd name="connsiteY3" fmla="*/ 1254976 h 1835560"/>
                <a:gd name="connsiteX4" fmla="*/ 1089883 w 1714084"/>
                <a:gd name="connsiteY4" fmla="*/ 1237229 h 1835560"/>
                <a:gd name="connsiteX5" fmla="*/ 1080376 w 1714084"/>
                <a:gd name="connsiteY5" fmla="*/ 1288569 h 1835560"/>
                <a:gd name="connsiteX6" fmla="*/ 1045515 w 1714084"/>
                <a:gd name="connsiteY6" fmla="*/ 1426743 h 1835560"/>
                <a:gd name="connsiteX7" fmla="*/ 857269 w 1714084"/>
                <a:gd name="connsiteY7" fmla="*/ 1694852 h 1835560"/>
                <a:gd name="connsiteX8" fmla="*/ 697545 w 1714084"/>
                <a:gd name="connsiteY8" fmla="*/ 1505971 h 1835560"/>
                <a:gd name="connsiteX9" fmla="*/ 618316 w 1714084"/>
                <a:gd name="connsiteY9" fmla="*/ 1527521 h 1835560"/>
                <a:gd name="connsiteX10" fmla="*/ 563807 w 1714084"/>
                <a:gd name="connsiteY10" fmla="*/ 1542733 h 1835560"/>
                <a:gd name="connsiteX11" fmla="*/ 557469 w 1714084"/>
                <a:gd name="connsiteY11" fmla="*/ 1544635 h 1835560"/>
                <a:gd name="connsiteX12" fmla="*/ 857269 w 1714084"/>
                <a:gd name="connsiteY12" fmla="*/ 1835561 h 1835560"/>
                <a:gd name="connsiteX13" fmla="*/ 1186225 w 1714084"/>
                <a:gd name="connsiteY13" fmla="*/ 1464772 h 1835560"/>
                <a:gd name="connsiteX14" fmla="*/ 1220451 w 1714084"/>
                <a:gd name="connsiteY14" fmla="*/ 1332303 h 1835560"/>
                <a:gd name="connsiteX15" fmla="*/ 1220451 w 1714084"/>
                <a:gd name="connsiteY15" fmla="*/ 1327866 h 1835560"/>
                <a:gd name="connsiteX16" fmla="*/ 1250241 w 1714084"/>
                <a:gd name="connsiteY16" fmla="*/ 1134549 h 1835560"/>
                <a:gd name="connsiteX17" fmla="*/ 1261016 w 1714084"/>
                <a:gd name="connsiteY17" fmla="*/ 949472 h 1835560"/>
                <a:gd name="connsiteX18" fmla="*/ 1261016 w 1714084"/>
                <a:gd name="connsiteY18" fmla="*/ 917147 h 1835560"/>
                <a:gd name="connsiteX19" fmla="*/ 1261016 w 1714084"/>
                <a:gd name="connsiteY19" fmla="*/ 882920 h 1835560"/>
                <a:gd name="connsiteX20" fmla="*/ 1302849 w 1714084"/>
                <a:gd name="connsiteY20" fmla="*/ 916513 h 1835560"/>
                <a:gd name="connsiteX21" fmla="*/ 1406162 w 1714084"/>
                <a:gd name="connsiteY21" fmla="*/ 1014122 h 1835560"/>
                <a:gd name="connsiteX22" fmla="*/ 1419473 w 1714084"/>
                <a:gd name="connsiteY22" fmla="*/ 1028066 h 1835560"/>
                <a:gd name="connsiteX23" fmla="*/ 1412501 w 1714084"/>
                <a:gd name="connsiteY23" fmla="*/ 1062927 h 1835560"/>
                <a:gd name="connsiteX24" fmla="*/ 1548773 w 1714084"/>
                <a:gd name="connsiteY24" fmla="*/ 1211876 h 1835560"/>
                <a:gd name="connsiteX25" fmla="*/ 1555111 w 1714084"/>
                <a:gd name="connsiteY25" fmla="*/ 1305048 h 1835560"/>
                <a:gd name="connsiteX26" fmla="*/ 1302215 w 1714084"/>
                <a:gd name="connsiteY26" fmla="*/ 1343078 h 1835560"/>
                <a:gd name="connsiteX27" fmla="*/ 1299680 w 1714084"/>
                <a:gd name="connsiteY27" fmla="*/ 1352585 h 1835560"/>
                <a:gd name="connsiteX28" fmla="*/ 1264819 w 1714084"/>
                <a:gd name="connsiteY28" fmla="*/ 1479984 h 1835560"/>
                <a:gd name="connsiteX29" fmla="*/ 1402993 w 1714084"/>
                <a:gd name="connsiteY29" fmla="*/ 1492027 h 1835560"/>
                <a:gd name="connsiteX30" fmla="*/ 1682510 w 1714084"/>
                <a:gd name="connsiteY30" fmla="*/ 1375403 h 1835560"/>
                <a:gd name="connsiteX31" fmla="*/ 1682510 w 1714084"/>
                <a:gd name="connsiteY31" fmla="*/ 1152296 h 1835560"/>
                <a:gd name="connsiteX32" fmla="*/ 1705962 w 1714084"/>
                <a:gd name="connsiteY32" fmla="*/ 1036940 h 1835560"/>
                <a:gd name="connsiteX33" fmla="*/ 1527223 w 1714084"/>
                <a:gd name="connsiteY33" fmla="*/ 931091 h 1835560"/>
                <a:gd name="connsiteX34" fmla="*/ 1513279 w 1714084"/>
                <a:gd name="connsiteY34" fmla="*/ 916513 h 1835560"/>
                <a:gd name="connsiteX35" fmla="*/ 1409331 w 1714084"/>
                <a:gd name="connsiteY35" fmla="*/ 819537 h 1835560"/>
                <a:gd name="connsiteX36" fmla="*/ 1248340 w 1714084"/>
                <a:gd name="connsiteY36" fmla="*/ 697843 h 1835560"/>
                <a:gd name="connsiteX37" fmla="*/ 1087348 w 1714084"/>
                <a:gd name="connsiteY37" fmla="*/ 597064 h 1835560"/>
                <a:gd name="connsiteX38" fmla="*/ 1058192 w 1714084"/>
                <a:gd name="connsiteY38" fmla="*/ 580585 h 1835560"/>
                <a:gd name="connsiteX39" fmla="*/ 1027134 w 1714084"/>
                <a:gd name="connsiteY39" fmla="*/ 564105 h 1835560"/>
                <a:gd name="connsiteX40" fmla="*/ 1077840 w 1714084"/>
                <a:gd name="connsiteY40" fmla="*/ 546992 h 1835560"/>
                <a:gd name="connsiteX41" fmla="*/ 1219184 w 1714084"/>
                <a:gd name="connsiteY41" fmla="*/ 507061 h 1835560"/>
                <a:gd name="connsiteX42" fmla="*/ 1409965 w 1714084"/>
                <a:gd name="connsiteY42" fmla="*/ 482342 h 1835560"/>
                <a:gd name="connsiteX43" fmla="*/ 1557013 w 1714084"/>
                <a:gd name="connsiteY43" fmla="*/ 528611 h 1835560"/>
                <a:gd name="connsiteX44" fmla="*/ 1465742 w 1714084"/>
                <a:gd name="connsiteY44" fmla="*/ 756789 h 1835560"/>
                <a:gd name="connsiteX45" fmla="*/ 1570957 w 1714084"/>
                <a:gd name="connsiteY45" fmla="*/ 856933 h 1835560"/>
                <a:gd name="connsiteX46" fmla="*/ 1686948 w 1714084"/>
                <a:gd name="connsiteY46" fmla="*/ 456989 h 1835560"/>
                <a:gd name="connsiteX47" fmla="*/ 859804 w 1714084"/>
                <a:gd name="connsiteY47" fmla="*/ 479807 h 1835560"/>
                <a:gd name="connsiteX48" fmla="*/ 688037 w 1714084"/>
                <a:gd name="connsiteY48" fmla="*/ 562838 h 1835560"/>
                <a:gd name="connsiteX49" fmla="*/ 655712 w 1714084"/>
                <a:gd name="connsiteY49" fmla="*/ 579951 h 1835560"/>
                <a:gd name="connsiteX50" fmla="*/ 624655 w 1714084"/>
                <a:gd name="connsiteY50" fmla="*/ 597698 h 1835560"/>
                <a:gd name="connsiteX51" fmla="*/ 634796 w 1714084"/>
                <a:gd name="connsiteY51" fmla="*/ 544457 h 1835560"/>
                <a:gd name="connsiteX52" fmla="*/ 670290 w 1714084"/>
                <a:gd name="connsiteY52" fmla="*/ 404381 h 1835560"/>
                <a:gd name="connsiteX53" fmla="*/ 688037 w 1714084"/>
                <a:gd name="connsiteY53" fmla="*/ 353675 h 1835560"/>
                <a:gd name="connsiteX54" fmla="*/ 728602 w 1714084"/>
                <a:gd name="connsiteY54" fmla="*/ 343534 h 1835560"/>
                <a:gd name="connsiteX55" fmla="*/ 809098 w 1714084"/>
                <a:gd name="connsiteY55" fmla="*/ 158457 h 1835560"/>
                <a:gd name="connsiteX56" fmla="*/ 857269 w 1714084"/>
                <a:gd name="connsiteY56" fmla="*/ 139442 h 1835560"/>
                <a:gd name="connsiteX57" fmla="*/ 1018261 w 1714084"/>
                <a:gd name="connsiteY57" fmla="*/ 331491 h 1835560"/>
                <a:gd name="connsiteX58" fmla="*/ 1157703 w 1714084"/>
                <a:gd name="connsiteY58" fmla="*/ 295997 h 1835560"/>
                <a:gd name="connsiteX59" fmla="*/ 1160238 w 1714084"/>
                <a:gd name="connsiteY59" fmla="*/ 295997 h 1835560"/>
                <a:gd name="connsiteX60" fmla="*/ 857269 w 1714084"/>
                <a:gd name="connsiteY60" fmla="*/ 0 h 1835560"/>
                <a:gd name="connsiteX61" fmla="*/ 692474 w 1714084"/>
                <a:gd name="connsiteY61" fmla="*/ 73524 h 1835560"/>
                <a:gd name="connsiteX62" fmla="*/ 574582 w 1714084"/>
                <a:gd name="connsiteY62" fmla="*/ 103314 h 1835560"/>
                <a:gd name="connsiteX63" fmla="*/ 554300 w 1714084"/>
                <a:gd name="connsiteY63" fmla="*/ 301067 h 1835560"/>
                <a:gd name="connsiteX64" fmla="*/ 464930 w 1714084"/>
                <a:gd name="connsiteY64" fmla="*/ 701012 h 1835560"/>
                <a:gd name="connsiteX65" fmla="*/ 454155 w 1714084"/>
                <a:gd name="connsiteY65" fmla="*/ 886089 h 1835560"/>
                <a:gd name="connsiteX66" fmla="*/ 454155 w 1714084"/>
                <a:gd name="connsiteY66" fmla="*/ 918414 h 1835560"/>
                <a:gd name="connsiteX67" fmla="*/ 454155 w 1714084"/>
                <a:gd name="connsiteY67" fmla="*/ 952641 h 1835560"/>
                <a:gd name="connsiteX68" fmla="*/ 412323 w 1714084"/>
                <a:gd name="connsiteY68" fmla="*/ 919048 h 1835560"/>
                <a:gd name="connsiteX69" fmla="*/ 303939 w 1714084"/>
                <a:gd name="connsiteY69" fmla="*/ 822706 h 1835560"/>
                <a:gd name="connsiteX70" fmla="*/ 255768 w 1714084"/>
                <a:gd name="connsiteY70" fmla="*/ 770099 h 1835560"/>
                <a:gd name="connsiteX71" fmla="*/ 155623 w 1714084"/>
                <a:gd name="connsiteY71" fmla="*/ 531780 h 1835560"/>
                <a:gd name="connsiteX72" fmla="*/ 302671 w 1714084"/>
                <a:gd name="connsiteY72" fmla="*/ 485511 h 1835560"/>
                <a:gd name="connsiteX73" fmla="*/ 406619 w 1714084"/>
                <a:gd name="connsiteY73" fmla="*/ 494384 h 1835560"/>
                <a:gd name="connsiteX74" fmla="*/ 421830 w 1714084"/>
                <a:gd name="connsiteY74" fmla="*/ 433537 h 1835560"/>
                <a:gd name="connsiteX75" fmla="*/ 435141 w 1714084"/>
                <a:gd name="connsiteY75" fmla="*/ 380296 h 1835560"/>
                <a:gd name="connsiteX76" fmla="*/ 442746 w 1714084"/>
                <a:gd name="connsiteY76" fmla="*/ 357478 h 1835560"/>
                <a:gd name="connsiteX77" fmla="*/ 27590 w 1714084"/>
                <a:gd name="connsiteY77" fmla="*/ 461425 h 1835560"/>
                <a:gd name="connsiteX78" fmla="*/ 141679 w 1714084"/>
                <a:gd name="connsiteY78" fmla="*/ 860102 h 1835560"/>
                <a:gd name="connsiteX79" fmla="*/ 197456 w 1714084"/>
                <a:gd name="connsiteY79" fmla="*/ 919682 h 1835560"/>
                <a:gd name="connsiteX80" fmla="*/ 200625 w 1714084"/>
                <a:gd name="connsiteY80" fmla="*/ 922851 h 1835560"/>
                <a:gd name="connsiteX81" fmla="*/ 298868 w 1714084"/>
                <a:gd name="connsiteY81" fmla="*/ 1012221 h 1835560"/>
                <a:gd name="connsiteX82" fmla="*/ 303939 w 1714084"/>
                <a:gd name="connsiteY82" fmla="*/ 1017291 h 1835560"/>
                <a:gd name="connsiteX83" fmla="*/ 464297 w 1714084"/>
                <a:gd name="connsiteY83" fmla="*/ 1138986 h 1835560"/>
                <a:gd name="connsiteX84" fmla="*/ 623387 w 1714084"/>
                <a:gd name="connsiteY84" fmla="*/ 1238497 h 1835560"/>
                <a:gd name="connsiteX85" fmla="*/ 654444 w 1714084"/>
                <a:gd name="connsiteY85" fmla="*/ 1256244 h 1835560"/>
                <a:gd name="connsiteX86" fmla="*/ 685502 w 1714084"/>
                <a:gd name="connsiteY86" fmla="*/ 1272089 h 1835560"/>
                <a:gd name="connsiteX87" fmla="*/ 632894 w 1714084"/>
                <a:gd name="connsiteY87" fmla="*/ 1290470 h 1835560"/>
                <a:gd name="connsiteX88" fmla="*/ 493452 w 1714084"/>
                <a:gd name="connsiteY88" fmla="*/ 1329767 h 1835560"/>
                <a:gd name="connsiteX89" fmla="*/ 488382 w 1714084"/>
                <a:gd name="connsiteY89" fmla="*/ 1331669 h 1835560"/>
                <a:gd name="connsiteX90" fmla="*/ 376195 w 1714084"/>
                <a:gd name="connsiteY90" fmla="*/ 1283498 h 1835560"/>
                <a:gd name="connsiteX91" fmla="*/ 249429 w 1714084"/>
                <a:gd name="connsiteY91" fmla="*/ 1350050 h 1835560"/>
                <a:gd name="connsiteX92" fmla="*/ 156257 w 1714084"/>
                <a:gd name="connsiteY92" fmla="*/ 1307584 h 1835560"/>
                <a:gd name="connsiteX93" fmla="*/ 249429 w 1714084"/>
                <a:gd name="connsiteY93" fmla="*/ 1078138 h 1835560"/>
                <a:gd name="connsiteX94" fmla="*/ 205695 w 1714084"/>
                <a:gd name="connsiteY94" fmla="*/ 1038841 h 1835560"/>
                <a:gd name="connsiteX95" fmla="*/ 163863 w 1714084"/>
                <a:gd name="connsiteY95" fmla="*/ 1001446 h 1835560"/>
                <a:gd name="connsiteX96" fmla="*/ 142313 w 1714084"/>
                <a:gd name="connsiteY96" fmla="*/ 979262 h 1835560"/>
                <a:gd name="connsiteX97" fmla="*/ 33295 w 1714084"/>
                <a:gd name="connsiteY97" fmla="*/ 1377938 h 1835560"/>
                <a:gd name="connsiteX98" fmla="*/ 250697 w 1714084"/>
                <a:gd name="connsiteY98" fmla="*/ 1490759 h 1835560"/>
                <a:gd name="connsiteX99" fmla="*/ 395843 w 1714084"/>
                <a:gd name="connsiteY99" fmla="*/ 1572523 h 1835560"/>
                <a:gd name="connsiteX100" fmla="*/ 532116 w 1714084"/>
                <a:gd name="connsiteY100" fmla="*/ 1469843 h 1835560"/>
                <a:gd name="connsiteX101" fmla="*/ 570779 w 1714084"/>
                <a:gd name="connsiteY101" fmla="*/ 1460336 h 1835560"/>
                <a:gd name="connsiteX102" fmla="*/ 727968 w 1714084"/>
                <a:gd name="connsiteY102" fmla="*/ 1132014 h 1835560"/>
                <a:gd name="connsiteX103" fmla="*/ 603738 w 1714084"/>
                <a:gd name="connsiteY103" fmla="*/ 1057856 h 1835560"/>
                <a:gd name="connsiteX104" fmla="*/ 599301 w 1714084"/>
                <a:gd name="connsiteY104" fmla="*/ 918414 h 1835560"/>
                <a:gd name="connsiteX105" fmla="*/ 604372 w 1714084"/>
                <a:gd name="connsiteY105" fmla="*/ 777705 h 1835560"/>
                <a:gd name="connsiteX106" fmla="*/ 728602 w 1714084"/>
                <a:gd name="connsiteY106" fmla="*/ 704181 h 1835560"/>
                <a:gd name="connsiteX107" fmla="*/ 859170 w 1714084"/>
                <a:gd name="connsiteY107" fmla="*/ 637629 h 1835560"/>
                <a:gd name="connsiteX108" fmla="*/ 986570 w 1714084"/>
                <a:gd name="connsiteY108" fmla="*/ 704181 h 1835560"/>
                <a:gd name="connsiteX109" fmla="*/ 1110799 w 1714084"/>
                <a:gd name="connsiteY109" fmla="*/ 778339 h 1835560"/>
                <a:gd name="connsiteX110" fmla="*/ 1115870 w 1714084"/>
                <a:gd name="connsiteY110" fmla="*/ 918414 h 1835560"/>
                <a:gd name="connsiteX111" fmla="*/ 1110799 w 1714084"/>
                <a:gd name="connsiteY111" fmla="*/ 1058490 h 1835560"/>
                <a:gd name="connsiteX112" fmla="*/ 986570 w 1714084"/>
                <a:gd name="connsiteY112" fmla="*/ 1132014 h 1835560"/>
                <a:gd name="connsiteX113" fmla="*/ 857269 w 1714084"/>
                <a:gd name="connsiteY113" fmla="*/ 1197932 h 1835560"/>
                <a:gd name="connsiteX114" fmla="*/ 727968 w 1714084"/>
                <a:gd name="connsiteY114" fmla="*/ 1132014 h 1835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Lst>
              <a:rect l="l" t="t" r="r" b="b"/>
              <a:pathLst>
                <a:path w="1714084" h="1835560">
                  <a:moveTo>
                    <a:pt x="570779" y="1460336"/>
                  </a:moveTo>
                  <a:cubicBezTo>
                    <a:pt x="669022" y="1433081"/>
                    <a:pt x="765364" y="1396953"/>
                    <a:pt x="857269" y="1353853"/>
                  </a:cubicBezTo>
                  <a:cubicBezTo>
                    <a:pt x="914313" y="1329767"/>
                    <a:pt x="971991" y="1299978"/>
                    <a:pt x="1029036" y="1270188"/>
                  </a:cubicBezTo>
                  <a:lnTo>
                    <a:pt x="1058826" y="1254976"/>
                  </a:lnTo>
                  <a:cubicBezTo>
                    <a:pt x="1070234" y="1249271"/>
                    <a:pt x="1079742" y="1242933"/>
                    <a:pt x="1089883" y="1237229"/>
                  </a:cubicBezTo>
                  <a:cubicBezTo>
                    <a:pt x="1087348" y="1254976"/>
                    <a:pt x="1083545" y="1271455"/>
                    <a:pt x="1080376" y="1288569"/>
                  </a:cubicBezTo>
                  <a:cubicBezTo>
                    <a:pt x="1071502" y="1334838"/>
                    <a:pt x="1059460" y="1381108"/>
                    <a:pt x="1045515" y="1426743"/>
                  </a:cubicBezTo>
                  <a:cubicBezTo>
                    <a:pt x="991640" y="1596609"/>
                    <a:pt x="916849" y="1694852"/>
                    <a:pt x="857269" y="1694852"/>
                  </a:cubicBezTo>
                  <a:cubicBezTo>
                    <a:pt x="807830" y="1694852"/>
                    <a:pt x="747617" y="1626398"/>
                    <a:pt x="697545" y="1505971"/>
                  </a:cubicBezTo>
                  <a:cubicBezTo>
                    <a:pt x="670924" y="1512309"/>
                    <a:pt x="649374" y="1519282"/>
                    <a:pt x="618316" y="1527521"/>
                  </a:cubicBezTo>
                  <a:cubicBezTo>
                    <a:pt x="601837" y="1532592"/>
                    <a:pt x="584090" y="1537662"/>
                    <a:pt x="563807" y="1542733"/>
                  </a:cubicBezTo>
                  <a:lnTo>
                    <a:pt x="557469" y="1544635"/>
                  </a:lnTo>
                  <a:cubicBezTo>
                    <a:pt x="625922" y="1717669"/>
                    <a:pt x="726067" y="1835561"/>
                    <a:pt x="857269" y="1835561"/>
                  </a:cubicBezTo>
                  <a:cubicBezTo>
                    <a:pt x="1007486" y="1835561"/>
                    <a:pt x="1118405" y="1680273"/>
                    <a:pt x="1186225" y="1464772"/>
                  </a:cubicBezTo>
                  <a:cubicBezTo>
                    <a:pt x="1199535" y="1421672"/>
                    <a:pt x="1210944" y="1378572"/>
                    <a:pt x="1220451" y="1332303"/>
                  </a:cubicBezTo>
                  <a:lnTo>
                    <a:pt x="1220451" y="1327866"/>
                  </a:lnTo>
                  <a:cubicBezTo>
                    <a:pt x="1233762" y="1265751"/>
                    <a:pt x="1243269" y="1201101"/>
                    <a:pt x="1250241" y="1134549"/>
                  </a:cubicBezTo>
                  <a:cubicBezTo>
                    <a:pt x="1256579" y="1073068"/>
                    <a:pt x="1261016" y="1011587"/>
                    <a:pt x="1261016" y="949472"/>
                  </a:cubicBezTo>
                  <a:lnTo>
                    <a:pt x="1261016" y="917147"/>
                  </a:lnTo>
                  <a:lnTo>
                    <a:pt x="1261016" y="882920"/>
                  </a:lnTo>
                  <a:cubicBezTo>
                    <a:pt x="1275594" y="893695"/>
                    <a:pt x="1289538" y="905104"/>
                    <a:pt x="1302849" y="916513"/>
                  </a:cubicBezTo>
                  <a:cubicBezTo>
                    <a:pt x="1338977" y="947570"/>
                    <a:pt x="1373204" y="979895"/>
                    <a:pt x="1406162" y="1014122"/>
                  </a:cubicBezTo>
                  <a:lnTo>
                    <a:pt x="1419473" y="1028066"/>
                  </a:lnTo>
                  <a:cubicBezTo>
                    <a:pt x="1415670" y="1039475"/>
                    <a:pt x="1413135" y="1050884"/>
                    <a:pt x="1412501" y="1062927"/>
                  </a:cubicBezTo>
                  <a:cubicBezTo>
                    <a:pt x="1407430" y="1140254"/>
                    <a:pt x="1468278" y="1206805"/>
                    <a:pt x="1548773" y="1211876"/>
                  </a:cubicBezTo>
                  <a:cubicBezTo>
                    <a:pt x="1564619" y="1240398"/>
                    <a:pt x="1567154" y="1274624"/>
                    <a:pt x="1555111" y="1305048"/>
                  </a:cubicBezTo>
                  <a:cubicBezTo>
                    <a:pt x="1529758" y="1347515"/>
                    <a:pt x="1430882" y="1361459"/>
                    <a:pt x="1302215" y="1343078"/>
                  </a:cubicBezTo>
                  <a:lnTo>
                    <a:pt x="1299680" y="1352585"/>
                  </a:lnTo>
                  <a:cubicBezTo>
                    <a:pt x="1292074" y="1384277"/>
                    <a:pt x="1277496" y="1439419"/>
                    <a:pt x="1264819" y="1479984"/>
                  </a:cubicBezTo>
                  <a:cubicBezTo>
                    <a:pt x="1310455" y="1487590"/>
                    <a:pt x="1356724" y="1491393"/>
                    <a:pt x="1402993" y="1492027"/>
                  </a:cubicBezTo>
                  <a:cubicBezTo>
                    <a:pt x="1539266" y="1492027"/>
                    <a:pt x="1636242" y="1452096"/>
                    <a:pt x="1682510" y="1375403"/>
                  </a:cubicBezTo>
                  <a:cubicBezTo>
                    <a:pt x="1719273" y="1313922"/>
                    <a:pt x="1718639" y="1237863"/>
                    <a:pt x="1682510" y="1152296"/>
                  </a:cubicBezTo>
                  <a:cubicBezTo>
                    <a:pt x="1707230" y="1118703"/>
                    <a:pt x="1716103" y="1076871"/>
                    <a:pt x="1705962" y="1036940"/>
                  </a:cubicBezTo>
                  <a:cubicBezTo>
                    <a:pt x="1686948" y="960247"/>
                    <a:pt x="1607085" y="913343"/>
                    <a:pt x="1527223" y="931091"/>
                  </a:cubicBezTo>
                  <a:lnTo>
                    <a:pt x="1513279" y="916513"/>
                  </a:lnTo>
                  <a:cubicBezTo>
                    <a:pt x="1480954" y="884188"/>
                    <a:pt x="1447361" y="851863"/>
                    <a:pt x="1409331" y="819537"/>
                  </a:cubicBezTo>
                  <a:cubicBezTo>
                    <a:pt x="1357992" y="776437"/>
                    <a:pt x="1304116" y="735872"/>
                    <a:pt x="1248340" y="697843"/>
                  </a:cubicBezTo>
                  <a:cubicBezTo>
                    <a:pt x="1197000" y="662982"/>
                    <a:pt x="1143758" y="629389"/>
                    <a:pt x="1087348" y="597064"/>
                  </a:cubicBezTo>
                  <a:lnTo>
                    <a:pt x="1058192" y="580585"/>
                  </a:lnTo>
                  <a:cubicBezTo>
                    <a:pt x="1048050" y="574881"/>
                    <a:pt x="1037276" y="569810"/>
                    <a:pt x="1027134" y="564105"/>
                  </a:cubicBezTo>
                  <a:cubicBezTo>
                    <a:pt x="1044248" y="557767"/>
                    <a:pt x="1061361" y="552697"/>
                    <a:pt x="1077840" y="546992"/>
                  </a:cubicBezTo>
                  <a:cubicBezTo>
                    <a:pt x="1124110" y="531146"/>
                    <a:pt x="1171013" y="517836"/>
                    <a:pt x="1219184" y="507061"/>
                  </a:cubicBezTo>
                  <a:cubicBezTo>
                    <a:pt x="1281299" y="491849"/>
                    <a:pt x="1345315" y="483609"/>
                    <a:pt x="1409965" y="482342"/>
                  </a:cubicBezTo>
                  <a:cubicBezTo>
                    <a:pt x="1487292" y="482342"/>
                    <a:pt x="1539266" y="498821"/>
                    <a:pt x="1557013" y="528611"/>
                  </a:cubicBezTo>
                  <a:cubicBezTo>
                    <a:pt x="1582366" y="570444"/>
                    <a:pt x="1546238" y="659179"/>
                    <a:pt x="1465742" y="756789"/>
                  </a:cubicBezTo>
                  <a:cubicBezTo>
                    <a:pt x="1494264" y="782142"/>
                    <a:pt x="1541801" y="827143"/>
                    <a:pt x="1570957" y="856933"/>
                  </a:cubicBezTo>
                  <a:cubicBezTo>
                    <a:pt x="1706596" y="699744"/>
                    <a:pt x="1747161" y="559035"/>
                    <a:pt x="1686948" y="456989"/>
                  </a:cubicBezTo>
                  <a:cubicBezTo>
                    <a:pt x="1577295" y="274447"/>
                    <a:pt x="1211578" y="327688"/>
                    <a:pt x="859804" y="479807"/>
                  </a:cubicBezTo>
                  <a:cubicBezTo>
                    <a:pt x="801492" y="504526"/>
                    <a:pt x="743814" y="533048"/>
                    <a:pt x="688037" y="562838"/>
                  </a:cubicBezTo>
                  <a:lnTo>
                    <a:pt x="655712" y="579951"/>
                  </a:lnTo>
                  <a:cubicBezTo>
                    <a:pt x="644303" y="585655"/>
                    <a:pt x="634796" y="591994"/>
                    <a:pt x="624655" y="597698"/>
                  </a:cubicBezTo>
                  <a:cubicBezTo>
                    <a:pt x="627824" y="579317"/>
                    <a:pt x="630993" y="562204"/>
                    <a:pt x="634796" y="544457"/>
                  </a:cubicBezTo>
                  <a:cubicBezTo>
                    <a:pt x="644303" y="497554"/>
                    <a:pt x="655712" y="450651"/>
                    <a:pt x="670290" y="404381"/>
                  </a:cubicBezTo>
                  <a:cubicBezTo>
                    <a:pt x="675995" y="386634"/>
                    <a:pt x="682333" y="370155"/>
                    <a:pt x="688037" y="353675"/>
                  </a:cubicBezTo>
                  <a:cubicBezTo>
                    <a:pt x="701981" y="352407"/>
                    <a:pt x="715926" y="348604"/>
                    <a:pt x="728602" y="343534"/>
                  </a:cubicBezTo>
                  <a:cubicBezTo>
                    <a:pt x="804027" y="313744"/>
                    <a:pt x="840155" y="230713"/>
                    <a:pt x="809098" y="158457"/>
                  </a:cubicBezTo>
                  <a:cubicBezTo>
                    <a:pt x="822408" y="147048"/>
                    <a:pt x="839522" y="140710"/>
                    <a:pt x="857269" y="139442"/>
                  </a:cubicBezTo>
                  <a:cubicBezTo>
                    <a:pt x="907341" y="139442"/>
                    <a:pt x="968188" y="208529"/>
                    <a:pt x="1018261" y="331491"/>
                  </a:cubicBezTo>
                  <a:cubicBezTo>
                    <a:pt x="1059460" y="320082"/>
                    <a:pt x="1120940" y="303603"/>
                    <a:pt x="1157703" y="295997"/>
                  </a:cubicBezTo>
                  <a:lnTo>
                    <a:pt x="1160238" y="295997"/>
                  </a:lnTo>
                  <a:cubicBezTo>
                    <a:pt x="1091785" y="120427"/>
                    <a:pt x="990372" y="0"/>
                    <a:pt x="857269" y="0"/>
                  </a:cubicBezTo>
                  <a:cubicBezTo>
                    <a:pt x="793886" y="1901"/>
                    <a:pt x="734306" y="28522"/>
                    <a:pt x="692474" y="73524"/>
                  </a:cubicBezTo>
                  <a:cubicBezTo>
                    <a:pt x="650642" y="66552"/>
                    <a:pt x="607541" y="77327"/>
                    <a:pt x="574582" y="103314"/>
                  </a:cubicBezTo>
                  <a:cubicBezTo>
                    <a:pt x="511834" y="152752"/>
                    <a:pt x="502960" y="240854"/>
                    <a:pt x="554300" y="301067"/>
                  </a:cubicBezTo>
                  <a:cubicBezTo>
                    <a:pt x="507397" y="430368"/>
                    <a:pt x="477607" y="564739"/>
                    <a:pt x="464930" y="701012"/>
                  </a:cubicBezTo>
                  <a:cubicBezTo>
                    <a:pt x="458592" y="762493"/>
                    <a:pt x="454155" y="823974"/>
                    <a:pt x="454155" y="886089"/>
                  </a:cubicBezTo>
                  <a:lnTo>
                    <a:pt x="454155" y="918414"/>
                  </a:lnTo>
                  <a:lnTo>
                    <a:pt x="454155" y="952641"/>
                  </a:lnTo>
                  <a:cubicBezTo>
                    <a:pt x="439577" y="941866"/>
                    <a:pt x="425633" y="930457"/>
                    <a:pt x="412323" y="919048"/>
                  </a:cubicBezTo>
                  <a:cubicBezTo>
                    <a:pt x="374293" y="888625"/>
                    <a:pt x="338165" y="856299"/>
                    <a:pt x="303939" y="822706"/>
                  </a:cubicBezTo>
                  <a:cubicBezTo>
                    <a:pt x="286825" y="804959"/>
                    <a:pt x="270346" y="787846"/>
                    <a:pt x="255768" y="770099"/>
                  </a:cubicBezTo>
                  <a:cubicBezTo>
                    <a:pt x="168934" y="669321"/>
                    <a:pt x="129636" y="575514"/>
                    <a:pt x="155623" y="531780"/>
                  </a:cubicBezTo>
                  <a:cubicBezTo>
                    <a:pt x="173370" y="502624"/>
                    <a:pt x="225344" y="485511"/>
                    <a:pt x="302671" y="485511"/>
                  </a:cubicBezTo>
                  <a:cubicBezTo>
                    <a:pt x="337531" y="486145"/>
                    <a:pt x="372392" y="489314"/>
                    <a:pt x="406619" y="494384"/>
                  </a:cubicBezTo>
                  <a:cubicBezTo>
                    <a:pt x="411689" y="475370"/>
                    <a:pt x="416760" y="456355"/>
                    <a:pt x="421830" y="433537"/>
                  </a:cubicBezTo>
                  <a:cubicBezTo>
                    <a:pt x="425633" y="417058"/>
                    <a:pt x="430070" y="399944"/>
                    <a:pt x="435141" y="380296"/>
                  </a:cubicBezTo>
                  <a:cubicBezTo>
                    <a:pt x="437676" y="371422"/>
                    <a:pt x="440211" y="363816"/>
                    <a:pt x="442746" y="357478"/>
                  </a:cubicBezTo>
                  <a:cubicBezTo>
                    <a:pt x="251331" y="327054"/>
                    <a:pt x="93508" y="352407"/>
                    <a:pt x="27590" y="461425"/>
                  </a:cubicBezTo>
                  <a:cubicBezTo>
                    <a:pt x="-33257" y="562838"/>
                    <a:pt x="7308" y="703547"/>
                    <a:pt x="141679" y="860102"/>
                  </a:cubicBezTo>
                  <a:cubicBezTo>
                    <a:pt x="158792" y="879751"/>
                    <a:pt x="177807" y="899400"/>
                    <a:pt x="197456" y="919682"/>
                  </a:cubicBezTo>
                  <a:lnTo>
                    <a:pt x="200625" y="922851"/>
                  </a:lnTo>
                  <a:cubicBezTo>
                    <a:pt x="230414" y="952641"/>
                    <a:pt x="264008" y="982431"/>
                    <a:pt x="298868" y="1012221"/>
                  </a:cubicBezTo>
                  <a:lnTo>
                    <a:pt x="303939" y="1017291"/>
                  </a:lnTo>
                  <a:cubicBezTo>
                    <a:pt x="355278" y="1060391"/>
                    <a:pt x="408520" y="1100956"/>
                    <a:pt x="464297" y="1138986"/>
                  </a:cubicBezTo>
                  <a:cubicBezTo>
                    <a:pt x="515003" y="1173212"/>
                    <a:pt x="567610" y="1206805"/>
                    <a:pt x="623387" y="1238497"/>
                  </a:cubicBezTo>
                  <a:lnTo>
                    <a:pt x="654444" y="1256244"/>
                  </a:lnTo>
                  <a:cubicBezTo>
                    <a:pt x="664586" y="1261948"/>
                    <a:pt x="674727" y="1266385"/>
                    <a:pt x="685502" y="1272089"/>
                  </a:cubicBezTo>
                  <a:cubicBezTo>
                    <a:pt x="667755" y="1278428"/>
                    <a:pt x="650642" y="1284766"/>
                    <a:pt x="632894" y="1290470"/>
                  </a:cubicBezTo>
                  <a:cubicBezTo>
                    <a:pt x="587259" y="1305682"/>
                    <a:pt x="540356" y="1318992"/>
                    <a:pt x="493452" y="1329767"/>
                  </a:cubicBezTo>
                  <a:cubicBezTo>
                    <a:pt x="488382" y="1331669"/>
                    <a:pt x="492819" y="1331669"/>
                    <a:pt x="488382" y="1331669"/>
                  </a:cubicBezTo>
                  <a:cubicBezTo>
                    <a:pt x="459226" y="1301879"/>
                    <a:pt x="418661" y="1284766"/>
                    <a:pt x="376195" y="1283498"/>
                  </a:cubicBezTo>
                  <a:cubicBezTo>
                    <a:pt x="324855" y="1284766"/>
                    <a:pt x="277951" y="1309485"/>
                    <a:pt x="249429" y="1350050"/>
                  </a:cubicBezTo>
                  <a:cubicBezTo>
                    <a:pt x="203160" y="1344345"/>
                    <a:pt x="169567" y="1329767"/>
                    <a:pt x="156257" y="1307584"/>
                  </a:cubicBezTo>
                  <a:cubicBezTo>
                    <a:pt x="131538" y="1265117"/>
                    <a:pt x="167666" y="1175748"/>
                    <a:pt x="249429" y="1078138"/>
                  </a:cubicBezTo>
                  <a:cubicBezTo>
                    <a:pt x="236753" y="1066096"/>
                    <a:pt x="218372" y="1050250"/>
                    <a:pt x="205695" y="1038841"/>
                  </a:cubicBezTo>
                  <a:cubicBezTo>
                    <a:pt x="193019" y="1027432"/>
                    <a:pt x="179075" y="1015390"/>
                    <a:pt x="163863" y="1001446"/>
                  </a:cubicBezTo>
                  <a:cubicBezTo>
                    <a:pt x="156257" y="994474"/>
                    <a:pt x="149285" y="986868"/>
                    <a:pt x="142313" y="979262"/>
                  </a:cubicBezTo>
                  <a:cubicBezTo>
                    <a:pt x="8575" y="1135183"/>
                    <a:pt x="-28820" y="1277160"/>
                    <a:pt x="33295" y="1377938"/>
                  </a:cubicBezTo>
                  <a:cubicBezTo>
                    <a:pt x="71958" y="1441321"/>
                    <a:pt x="149919" y="1479351"/>
                    <a:pt x="250697" y="1490759"/>
                  </a:cubicBezTo>
                  <a:cubicBezTo>
                    <a:pt x="279219" y="1542099"/>
                    <a:pt x="334996" y="1573791"/>
                    <a:pt x="395843" y="1572523"/>
                  </a:cubicBezTo>
                  <a:cubicBezTo>
                    <a:pt x="458592" y="1568086"/>
                    <a:pt x="512467" y="1527521"/>
                    <a:pt x="532116" y="1469843"/>
                  </a:cubicBezTo>
                  <a:lnTo>
                    <a:pt x="570779" y="1460336"/>
                  </a:lnTo>
                  <a:close/>
                  <a:moveTo>
                    <a:pt x="727968" y="1132014"/>
                  </a:moveTo>
                  <a:cubicBezTo>
                    <a:pt x="684868" y="1107928"/>
                    <a:pt x="643669" y="1083209"/>
                    <a:pt x="603738" y="1057856"/>
                  </a:cubicBezTo>
                  <a:cubicBezTo>
                    <a:pt x="599301" y="1013488"/>
                    <a:pt x="599301" y="967219"/>
                    <a:pt x="599301" y="918414"/>
                  </a:cubicBezTo>
                  <a:cubicBezTo>
                    <a:pt x="599301" y="869610"/>
                    <a:pt x="601203" y="822706"/>
                    <a:pt x="604372" y="777705"/>
                  </a:cubicBezTo>
                  <a:cubicBezTo>
                    <a:pt x="644303" y="752352"/>
                    <a:pt x="683600" y="728900"/>
                    <a:pt x="728602" y="704181"/>
                  </a:cubicBezTo>
                  <a:cubicBezTo>
                    <a:pt x="773604" y="679462"/>
                    <a:pt x="816704" y="657912"/>
                    <a:pt x="859170" y="637629"/>
                  </a:cubicBezTo>
                  <a:cubicBezTo>
                    <a:pt x="899735" y="657278"/>
                    <a:pt x="943469" y="680096"/>
                    <a:pt x="986570" y="704181"/>
                  </a:cubicBezTo>
                  <a:cubicBezTo>
                    <a:pt x="1029670" y="728266"/>
                    <a:pt x="1070868" y="752986"/>
                    <a:pt x="1110799" y="778339"/>
                  </a:cubicBezTo>
                  <a:cubicBezTo>
                    <a:pt x="1113969" y="822706"/>
                    <a:pt x="1115870" y="869610"/>
                    <a:pt x="1115870" y="918414"/>
                  </a:cubicBezTo>
                  <a:cubicBezTo>
                    <a:pt x="1115870" y="967219"/>
                    <a:pt x="1113969" y="1013488"/>
                    <a:pt x="1110799" y="1058490"/>
                  </a:cubicBezTo>
                  <a:cubicBezTo>
                    <a:pt x="1070868" y="1083843"/>
                    <a:pt x="1029670" y="1108562"/>
                    <a:pt x="986570" y="1132014"/>
                  </a:cubicBezTo>
                  <a:cubicBezTo>
                    <a:pt x="943469" y="1156099"/>
                    <a:pt x="900369" y="1177649"/>
                    <a:pt x="857269" y="1197932"/>
                  </a:cubicBezTo>
                  <a:cubicBezTo>
                    <a:pt x="814169" y="1177649"/>
                    <a:pt x="771069" y="1156099"/>
                    <a:pt x="727968" y="1132014"/>
                  </a:cubicBezTo>
                </a:path>
              </a:pathLst>
            </a:custGeom>
            <a:solidFill>
              <a:srgbClr val="8CCDCD"/>
            </a:solidFill>
            <a:ln w="6335" cap="flat">
              <a:noFill/>
              <a:prstDash val="solid"/>
              <a:miter/>
            </a:ln>
          </p:spPr>
          <p:txBody>
            <a:bodyPr rtlCol="0" anchor="ctr"/>
            <a:lstStyle/>
            <a:p>
              <a:endParaRPr lang="de-DE"/>
            </a:p>
          </p:txBody>
        </p:sp>
        <p:sp>
          <p:nvSpPr>
            <p:cNvPr id="20" name="Freihandform: Form 19">
              <a:extLst>
                <a:ext uri="{FF2B5EF4-FFF2-40B4-BE49-F238E27FC236}">
                  <a16:creationId xmlns:a16="http://schemas.microsoft.com/office/drawing/2014/main" id="{E77A53DE-0636-4C0D-B987-852C67132755}"/>
                </a:ext>
              </a:extLst>
            </p:cNvPr>
            <p:cNvSpPr/>
            <p:nvPr/>
          </p:nvSpPr>
          <p:spPr>
            <a:xfrm>
              <a:off x="5340338" y="4570521"/>
              <a:ext cx="2284943" cy="2284943"/>
            </a:xfrm>
            <a:custGeom>
              <a:avLst/>
              <a:gdLst>
                <a:gd name="connsiteX0" fmla="*/ 0 w 2284943"/>
                <a:gd name="connsiteY0" fmla="*/ 0 h 2284943"/>
                <a:gd name="connsiteX1" fmla="*/ 2284944 w 2284943"/>
                <a:gd name="connsiteY1" fmla="*/ 0 h 2284943"/>
                <a:gd name="connsiteX2" fmla="*/ 2284944 w 2284943"/>
                <a:gd name="connsiteY2" fmla="*/ 2284944 h 2284943"/>
                <a:gd name="connsiteX3" fmla="*/ 0 w 2284943"/>
                <a:gd name="connsiteY3" fmla="*/ 2284944 h 2284943"/>
              </a:gdLst>
              <a:ahLst/>
              <a:cxnLst>
                <a:cxn ang="0">
                  <a:pos x="connsiteX0" y="connsiteY0"/>
                </a:cxn>
                <a:cxn ang="0">
                  <a:pos x="connsiteX1" y="connsiteY1"/>
                </a:cxn>
                <a:cxn ang="0">
                  <a:pos x="connsiteX2" y="connsiteY2"/>
                </a:cxn>
                <a:cxn ang="0">
                  <a:pos x="connsiteX3" y="connsiteY3"/>
                </a:cxn>
              </a:cxnLst>
              <a:rect l="l" t="t" r="r" b="b"/>
              <a:pathLst>
                <a:path w="2284943" h="2284943">
                  <a:moveTo>
                    <a:pt x="0" y="0"/>
                  </a:moveTo>
                  <a:lnTo>
                    <a:pt x="2284944" y="0"/>
                  </a:lnTo>
                  <a:lnTo>
                    <a:pt x="2284944" y="2284944"/>
                  </a:lnTo>
                  <a:lnTo>
                    <a:pt x="0" y="2284944"/>
                  </a:lnTo>
                  <a:close/>
                </a:path>
              </a:pathLst>
            </a:custGeom>
            <a:solidFill>
              <a:srgbClr val="472482"/>
            </a:solidFill>
            <a:ln w="6335" cap="flat">
              <a:noFill/>
              <a:prstDash val="solid"/>
              <a:miter/>
            </a:ln>
          </p:spPr>
          <p:txBody>
            <a:bodyPr rtlCol="0" anchor="ctr"/>
            <a:lstStyle/>
            <a:p>
              <a:endParaRPr lang="de-DE"/>
            </a:p>
          </p:txBody>
        </p:sp>
        <p:grpSp>
          <p:nvGrpSpPr>
            <p:cNvPr id="21" name="Grafik 2">
              <a:extLst>
                <a:ext uri="{FF2B5EF4-FFF2-40B4-BE49-F238E27FC236}">
                  <a16:creationId xmlns:a16="http://schemas.microsoft.com/office/drawing/2014/main" id="{E95164F2-05AB-4847-A1C9-C5D428728DFA}"/>
                </a:ext>
              </a:extLst>
            </p:cNvPr>
            <p:cNvGrpSpPr/>
            <p:nvPr/>
          </p:nvGrpSpPr>
          <p:grpSpPr>
            <a:xfrm>
              <a:off x="5340338" y="4570520"/>
              <a:ext cx="2284943" cy="2284943"/>
              <a:chOff x="5340338" y="4570520"/>
              <a:chExt cx="2284943" cy="2284943"/>
            </a:xfrm>
            <a:solidFill>
              <a:srgbClr val="8CCDCD"/>
            </a:solidFill>
          </p:grpSpPr>
          <p:sp>
            <p:nvSpPr>
              <p:cNvPr id="22" name="Freihandform: Form 21">
                <a:extLst>
                  <a:ext uri="{FF2B5EF4-FFF2-40B4-BE49-F238E27FC236}">
                    <a16:creationId xmlns:a16="http://schemas.microsoft.com/office/drawing/2014/main" id="{1862ACF3-B09D-43E5-B146-2A1667E1A2C9}"/>
                  </a:ext>
                </a:extLst>
              </p:cNvPr>
              <p:cNvSpPr/>
              <p:nvPr/>
            </p:nvSpPr>
            <p:spPr>
              <a:xfrm>
                <a:off x="5340338" y="4570520"/>
                <a:ext cx="1142788" cy="1142154"/>
              </a:xfrm>
              <a:custGeom>
                <a:avLst/>
                <a:gdLst>
                  <a:gd name="connsiteX0" fmla="*/ 1142789 w 1142788"/>
                  <a:gd name="connsiteY0" fmla="*/ 571078 h 1142154"/>
                  <a:gd name="connsiteX1" fmla="*/ 571711 w 1142788"/>
                  <a:gd name="connsiteY1" fmla="*/ 1142155 h 1142154"/>
                  <a:gd name="connsiteX2" fmla="*/ 0 w 1142788"/>
                  <a:gd name="connsiteY2" fmla="*/ 571078 h 1142154"/>
                  <a:gd name="connsiteX3" fmla="*/ 571077 w 1142788"/>
                  <a:gd name="connsiteY3" fmla="*/ 0 h 1142154"/>
                  <a:gd name="connsiteX4" fmla="*/ 1142789 w 1142788"/>
                  <a:gd name="connsiteY4" fmla="*/ 571078 h 1142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2788" h="1142154">
                    <a:moveTo>
                      <a:pt x="1142789" y="571078"/>
                    </a:moveTo>
                    <a:cubicBezTo>
                      <a:pt x="1142789" y="886723"/>
                      <a:pt x="886723" y="1142155"/>
                      <a:pt x="571711" y="1142155"/>
                    </a:cubicBezTo>
                    <a:cubicBezTo>
                      <a:pt x="256066" y="1142155"/>
                      <a:pt x="0" y="886723"/>
                      <a:pt x="0" y="571078"/>
                    </a:cubicBezTo>
                    <a:cubicBezTo>
                      <a:pt x="0" y="255432"/>
                      <a:pt x="256066" y="0"/>
                      <a:pt x="571077" y="0"/>
                    </a:cubicBezTo>
                    <a:cubicBezTo>
                      <a:pt x="886723" y="0"/>
                      <a:pt x="1142789" y="255432"/>
                      <a:pt x="1142789" y="571078"/>
                    </a:cubicBezTo>
                  </a:path>
                </a:pathLst>
              </a:custGeom>
              <a:solidFill>
                <a:srgbClr val="8CCDCD"/>
              </a:solidFill>
              <a:ln w="6335" cap="flat">
                <a:noFill/>
                <a:prstDash val="solid"/>
                <a:miter/>
              </a:ln>
            </p:spPr>
            <p:txBody>
              <a:bodyPr rtlCol="0" anchor="ctr"/>
              <a:lstStyle/>
              <a:p>
                <a:endParaRPr lang="de-DE"/>
              </a:p>
            </p:txBody>
          </p:sp>
          <p:sp>
            <p:nvSpPr>
              <p:cNvPr id="23" name="Freihandform: Form 22">
                <a:extLst>
                  <a:ext uri="{FF2B5EF4-FFF2-40B4-BE49-F238E27FC236}">
                    <a16:creationId xmlns:a16="http://schemas.microsoft.com/office/drawing/2014/main" id="{866C8FD8-FE18-4037-9F70-86E94D6680F4}"/>
                  </a:ext>
                </a:extLst>
              </p:cNvPr>
              <p:cNvSpPr/>
              <p:nvPr/>
            </p:nvSpPr>
            <p:spPr>
              <a:xfrm>
                <a:off x="6483126" y="4570520"/>
                <a:ext cx="1142154" cy="1142154"/>
              </a:xfrm>
              <a:custGeom>
                <a:avLst/>
                <a:gdLst>
                  <a:gd name="connsiteX0" fmla="*/ 1142155 w 1142154"/>
                  <a:gd name="connsiteY0" fmla="*/ 571078 h 1142154"/>
                  <a:gd name="connsiteX1" fmla="*/ 571077 w 1142154"/>
                  <a:gd name="connsiteY1" fmla="*/ 1142155 h 1142154"/>
                  <a:gd name="connsiteX2" fmla="*/ 0 w 1142154"/>
                  <a:gd name="connsiteY2" fmla="*/ 571078 h 1142154"/>
                  <a:gd name="connsiteX3" fmla="*/ 571077 w 1142154"/>
                  <a:gd name="connsiteY3" fmla="*/ 0 h 1142154"/>
                  <a:gd name="connsiteX4" fmla="*/ 1142155 w 1142154"/>
                  <a:gd name="connsiteY4" fmla="*/ 571078 h 1142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2154" h="1142154">
                    <a:moveTo>
                      <a:pt x="1142155" y="571078"/>
                    </a:moveTo>
                    <a:cubicBezTo>
                      <a:pt x="1142155" y="886723"/>
                      <a:pt x="886089" y="1142155"/>
                      <a:pt x="571077" y="1142155"/>
                    </a:cubicBezTo>
                    <a:cubicBezTo>
                      <a:pt x="255432" y="1142155"/>
                      <a:pt x="0" y="886089"/>
                      <a:pt x="0" y="571078"/>
                    </a:cubicBezTo>
                    <a:cubicBezTo>
                      <a:pt x="0" y="255432"/>
                      <a:pt x="256066" y="0"/>
                      <a:pt x="571077" y="0"/>
                    </a:cubicBezTo>
                    <a:cubicBezTo>
                      <a:pt x="886723" y="0"/>
                      <a:pt x="1142155" y="255432"/>
                      <a:pt x="1142155" y="571078"/>
                    </a:cubicBezTo>
                  </a:path>
                </a:pathLst>
              </a:custGeom>
              <a:solidFill>
                <a:srgbClr val="8CCDCD"/>
              </a:solidFill>
              <a:ln w="6335" cap="flat">
                <a:noFill/>
                <a:prstDash val="solid"/>
                <a:miter/>
              </a:ln>
            </p:spPr>
            <p:txBody>
              <a:bodyPr rtlCol="0" anchor="ctr"/>
              <a:lstStyle/>
              <a:p>
                <a:endParaRPr lang="de-DE"/>
              </a:p>
            </p:txBody>
          </p:sp>
          <p:sp>
            <p:nvSpPr>
              <p:cNvPr id="24" name="Freihandform: Form 23">
                <a:extLst>
                  <a:ext uri="{FF2B5EF4-FFF2-40B4-BE49-F238E27FC236}">
                    <a16:creationId xmlns:a16="http://schemas.microsoft.com/office/drawing/2014/main" id="{4C2E8109-421E-49FA-9E86-58227F1DDDB8}"/>
                  </a:ext>
                </a:extLst>
              </p:cNvPr>
              <p:cNvSpPr/>
              <p:nvPr/>
            </p:nvSpPr>
            <p:spPr>
              <a:xfrm>
                <a:off x="6483126" y="5713308"/>
                <a:ext cx="1142154" cy="1142155"/>
              </a:xfrm>
              <a:custGeom>
                <a:avLst/>
                <a:gdLst>
                  <a:gd name="connsiteX0" fmla="*/ 1142155 w 1142154"/>
                  <a:gd name="connsiteY0" fmla="*/ 571079 h 1142155"/>
                  <a:gd name="connsiteX1" fmla="*/ 571077 w 1142154"/>
                  <a:gd name="connsiteY1" fmla="*/ 1142156 h 1142155"/>
                  <a:gd name="connsiteX2" fmla="*/ 0 w 1142154"/>
                  <a:gd name="connsiteY2" fmla="*/ 571079 h 1142155"/>
                  <a:gd name="connsiteX3" fmla="*/ 571077 w 1142154"/>
                  <a:gd name="connsiteY3" fmla="*/ 1 h 1142155"/>
                  <a:gd name="connsiteX4" fmla="*/ 1142155 w 1142154"/>
                  <a:gd name="connsiteY4" fmla="*/ 571079 h 1142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2154" h="1142155">
                    <a:moveTo>
                      <a:pt x="1142155" y="571079"/>
                    </a:moveTo>
                    <a:cubicBezTo>
                      <a:pt x="1142155" y="886724"/>
                      <a:pt x="886089" y="1142156"/>
                      <a:pt x="571077" y="1142156"/>
                    </a:cubicBezTo>
                    <a:cubicBezTo>
                      <a:pt x="255432" y="1142156"/>
                      <a:pt x="0" y="886090"/>
                      <a:pt x="0" y="571079"/>
                    </a:cubicBezTo>
                    <a:cubicBezTo>
                      <a:pt x="0" y="255433"/>
                      <a:pt x="256066" y="1"/>
                      <a:pt x="571077" y="1"/>
                    </a:cubicBezTo>
                    <a:cubicBezTo>
                      <a:pt x="886723" y="-633"/>
                      <a:pt x="1142155" y="255433"/>
                      <a:pt x="1142155" y="571079"/>
                    </a:cubicBezTo>
                  </a:path>
                </a:pathLst>
              </a:custGeom>
              <a:solidFill>
                <a:srgbClr val="8CCDCD"/>
              </a:solidFill>
              <a:ln w="6335" cap="flat">
                <a:noFill/>
                <a:prstDash val="solid"/>
                <a:miter/>
              </a:ln>
            </p:spPr>
            <p:txBody>
              <a:bodyPr rtlCol="0" anchor="ctr"/>
              <a:lstStyle/>
              <a:p>
                <a:endParaRPr lang="de-DE"/>
              </a:p>
            </p:txBody>
          </p:sp>
          <p:sp>
            <p:nvSpPr>
              <p:cNvPr id="25" name="Freihandform: Form 24">
                <a:extLst>
                  <a:ext uri="{FF2B5EF4-FFF2-40B4-BE49-F238E27FC236}">
                    <a16:creationId xmlns:a16="http://schemas.microsoft.com/office/drawing/2014/main" id="{13BA5FA9-11DA-4F62-AC0D-1699BF058A13}"/>
                  </a:ext>
                </a:extLst>
              </p:cNvPr>
              <p:cNvSpPr/>
              <p:nvPr/>
            </p:nvSpPr>
            <p:spPr>
              <a:xfrm>
                <a:off x="5340971" y="5713308"/>
                <a:ext cx="1142154" cy="1142155"/>
              </a:xfrm>
              <a:custGeom>
                <a:avLst/>
                <a:gdLst>
                  <a:gd name="connsiteX0" fmla="*/ 1142155 w 1142154"/>
                  <a:gd name="connsiteY0" fmla="*/ 571079 h 1142155"/>
                  <a:gd name="connsiteX1" fmla="*/ 571077 w 1142154"/>
                  <a:gd name="connsiteY1" fmla="*/ 1142156 h 1142155"/>
                  <a:gd name="connsiteX2" fmla="*/ 0 w 1142154"/>
                  <a:gd name="connsiteY2" fmla="*/ 571079 h 1142155"/>
                  <a:gd name="connsiteX3" fmla="*/ 571077 w 1142154"/>
                  <a:gd name="connsiteY3" fmla="*/ 1 h 1142155"/>
                  <a:gd name="connsiteX4" fmla="*/ 1142155 w 1142154"/>
                  <a:gd name="connsiteY4" fmla="*/ 571079 h 11421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42154" h="1142155">
                    <a:moveTo>
                      <a:pt x="1142155" y="571079"/>
                    </a:moveTo>
                    <a:cubicBezTo>
                      <a:pt x="1142155" y="886724"/>
                      <a:pt x="886089" y="1142156"/>
                      <a:pt x="571077" y="1142156"/>
                    </a:cubicBezTo>
                    <a:cubicBezTo>
                      <a:pt x="255432" y="1142156"/>
                      <a:pt x="0" y="886090"/>
                      <a:pt x="0" y="571079"/>
                    </a:cubicBezTo>
                    <a:cubicBezTo>
                      <a:pt x="0" y="255433"/>
                      <a:pt x="256066" y="1"/>
                      <a:pt x="571077" y="1"/>
                    </a:cubicBezTo>
                    <a:cubicBezTo>
                      <a:pt x="886089" y="-633"/>
                      <a:pt x="1142155" y="255433"/>
                      <a:pt x="1142155" y="571079"/>
                    </a:cubicBezTo>
                  </a:path>
                </a:pathLst>
              </a:custGeom>
              <a:solidFill>
                <a:srgbClr val="8CCDCD"/>
              </a:solidFill>
              <a:ln w="6335" cap="flat">
                <a:noFill/>
                <a:prstDash val="solid"/>
                <a:miter/>
              </a:ln>
            </p:spPr>
            <p:txBody>
              <a:bodyPr rtlCol="0" anchor="ctr"/>
              <a:lstStyle/>
              <a:p>
                <a:endParaRPr lang="de-DE"/>
              </a:p>
            </p:txBody>
          </p:sp>
        </p:grpSp>
        <p:sp>
          <p:nvSpPr>
            <p:cNvPr id="26" name="Freihandform: Form 25">
              <a:extLst>
                <a:ext uri="{FF2B5EF4-FFF2-40B4-BE49-F238E27FC236}">
                  <a16:creationId xmlns:a16="http://schemas.microsoft.com/office/drawing/2014/main" id="{16D5398A-8673-43D8-B6CD-3C5A27730550}"/>
                </a:ext>
              </a:extLst>
            </p:cNvPr>
            <p:cNvSpPr/>
            <p:nvPr/>
          </p:nvSpPr>
          <p:spPr>
            <a:xfrm>
              <a:off x="7624647" y="4570521"/>
              <a:ext cx="2284943" cy="2284943"/>
            </a:xfrm>
            <a:custGeom>
              <a:avLst/>
              <a:gdLst>
                <a:gd name="connsiteX0" fmla="*/ 0 w 2284943"/>
                <a:gd name="connsiteY0" fmla="*/ 0 h 2284943"/>
                <a:gd name="connsiteX1" fmla="*/ 2284944 w 2284943"/>
                <a:gd name="connsiteY1" fmla="*/ 0 h 2284943"/>
                <a:gd name="connsiteX2" fmla="*/ 2284944 w 2284943"/>
                <a:gd name="connsiteY2" fmla="*/ 2284944 h 2284943"/>
                <a:gd name="connsiteX3" fmla="*/ 0 w 2284943"/>
                <a:gd name="connsiteY3" fmla="*/ 2284944 h 2284943"/>
              </a:gdLst>
              <a:ahLst/>
              <a:cxnLst>
                <a:cxn ang="0">
                  <a:pos x="connsiteX0" y="connsiteY0"/>
                </a:cxn>
                <a:cxn ang="0">
                  <a:pos x="connsiteX1" y="connsiteY1"/>
                </a:cxn>
                <a:cxn ang="0">
                  <a:pos x="connsiteX2" y="connsiteY2"/>
                </a:cxn>
                <a:cxn ang="0">
                  <a:pos x="connsiteX3" y="connsiteY3"/>
                </a:cxn>
              </a:cxnLst>
              <a:rect l="l" t="t" r="r" b="b"/>
              <a:pathLst>
                <a:path w="2284943" h="2284943">
                  <a:moveTo>
                    <a:pt x="0" y="0"/>
                  </a:moveTo>
                  <a:lnTo>
                    <a:pt x="2284944" y="0"/>
                  </a:lnTo>
                  <a:lnTo>
                    <a:pt x="2284944" y="2284944"/>
                  </a:lnTo>
                  <a:lnTo>
                    <a:pt x="0" y="2284944"/>
                  </a:lnTo>
                  <a:close/>
                </a:path>
              </a:pathLst>
            </a:custGeom>
            <a:solidFill>
              <a:srgbClr val="FFFFFF"/>
            </a:solidFill>
            <a:ln w="6335" cap="flat">
              <a:noFill/>
              <a:prstDash val="solid"/>
              <a:miter/>
            </a:ln>
          </p:spPr>
          <p:txBody>
            <a:bodyPr rtlCol="0" anchor="ctr"/>
            <a:lstStyle/>
            <a:p>
              <a:endParaRPr lang="de-DE"/>
            </a:p>
          </p:txBody>
        </p:sp>
        <p:sp>
          <p:nvSpPr>
            <p:cNvPr id="27" name="Freihandform: Form 26">
              <a:extLst>
                <a:ext uri="{FF2B5EF4-FFF2-40B4-BE49-F238E27FC236}">
                  <a16:creationId xmlns:a16="http://schemas.microsoft.com/office/drawing/2014/main" id="{2811AD52-1C4B-42B1-9BF6-A5FBDCB69289}"/>
                </a:ext>
              </a:extLst>
            </p:cNvPr>
            <p:cNvSpPr/>
            <p:nvPr/>
          </p:nvSpPr>
          <p:spPr>
            <a:xfrm>
              <a:off x="7624647" y="4570520"/>
              <a:ext cx="570443" cy="2284943"/>
            </a:xfrm>
            <a:custGeom>
              <a:avLst/>
              <a:gdLst>
                <a:gd name="connsiteX0" fmla="*/ 0 w 570443"/>
                <a:gd name="connsiteY0" fmla="*/ 2284944 h 2284943"/>
                <a:gd name="connsiteX1" fmla="*/ 570444 w 570443"/>
                <a:gd name="connsiteY1" fmla="*/ 1142155 h 2284943"/>
                <a:gd name="connsiteX2" fmla="*/ 0 w 570443"/>
                <a:gd name="connsiteY2" fmla="*/ 0 h 2284943"/>
              </a:gdLst>
              <a:ahLst/>
              <a:cxnLst>
                <a:cxn ang="0">
                  <a:pos x="connsiteX0" y="connsiteY0"/>
                </a:cxn>
                <a:cxn ang="0">
                  <a:pos x="connsiteX1" y="connsiteY1"/>
                </a:cxn>
                <a:cxn ang="0">
                  <a:pos x="connsiteX2" y="connsiteY2"/>
                </a:cxn>
              </a:cxnLst>
              <a:rect l="l" t="t" r="r" b="b"/>
              <a:pathLst>
                <a:path w="570443" h="2284943">
                  <a:moveTo>
                    <a:pt x="0" y="2284944"/>
                  </a:moveTo>
                  <a:lnTo>
                    <a:pt x="570444" y="1142155"/>
                  </a:lnTo>
                  <a:lnTo>
                    <a:pt x="0" y="0"/>
                  </a:lnTo>
                  <a:close/>
                </a:path>
              </a:pathLst>
            </a:custGeom>
            <a:solidFill>
              <a:srgbClr val="B4BEA5"/>
            </a:solidFill>
            <a:ln w="6335" cap="flat">
              <a:noFill/>
              <a:prstDash val="solid"/>
              <a:miter/>
            </a:ln>
          </p:spPr>
          <p:txBody>
            <a:bodyPr rtlCol="0" anchor="ctr"/>
            <a:lstStyle/>
            <a:p>
              <a:endParaRPr lang="de-DE"/>
            </a:p>
          </p:txBody>
        </p:sp>
        <p:sp>
          <p:nvSpPr>
            <p:cNvPr id="28" name="Freihandform: Form 27">
              <a:extLst>
                <a:ext uri="{FF2B5EF4-FFF2-40B4-BE49-F238E27FC236}">
                  <a16:creationId xmlns:a16="http://schemas.microsoft.com/office/drawing/2014/main" id="{F81B7D4A-B562-4D26-A2A1-9178ABE921CD}"/>
                </a:ext>
              </a:extLst>
            </p:cNvPr>
            <p:cNvSpPr/>
            <p:nvPr/>
          </p:nvSpPr>
          <p:spPr>
            <a:xfrm>
              <a:off x="8195091" y="4570520"/>
              <a:ext cx="570443" cy="2284943"/>
            </a:xfrm>
            <a:custGeom>
              <a:avLst/>
              <a:gdLst>
                <a:gd name="connsiteX0" fmla="*/ 0 w 570443"/>
                <a:gd name="connsiteY0" fmla="*/ 2284944 h 2284943"/>
                <a:gd name="connsiteX1" fmla="*/ 570444 w 570443"/>
                <a:gd name="connsiteY1" fmla="*/ 1142155 h 2284943"/>
                <a:gd name="connsiteX2" fmla="*/ 0 w 570443"/>
                <a:gd name="connsiteY2" fmla="*/ 0 h 2284943"/>
              </a:gdLst>
              <a:ahLst/>
              <a:cxnLst>
                <a:cxn ang="0">
                  <a:pos x="connsiteX0" y="connsiteY0"/>
                </a:cxn>
                <a:cxn ang="0">
                  <a:pos x="connsiteX1" y="connsiteY1"/>
                </a:cxn>
                <a:cxn ang="0">
                  <a:pos x="connsiteX2" y="connsiteY2"/>
                </a:cxn>
              </a:cxnLst>
              <a:rect l="l" t="t" r="r" b="b"/>
              <a:pathLst>
                <a:path w="570443" h="2284943">
                  <a:moveTo>
                    <a:pt x="0" y="2284944"/>
                  </a:moveTo>
                  <a:lnTo>
                    <a:pt x="570444" y="1142155"/>
                  </a:lnTo>
                  <a:lnTo>
                    <a:pt x="0" y="0"/>
                  </a:lnTo>
                  <a:close/>
                </a:path>
              </a:pathLst>
            </a:custGeom>
            <a:solidFill>
              <a:srgbClr val="B4BEA5"/>
            </a:solidFill>
            <a:ln w="6335" cap="flat">
              <a:noFill/>
              <a:prstDash val="solid"/>
              <a:miter/>
            </a:ln>
          </p:spPr>
          <p:txBody>
            <a:bodyPr rtlCol="0" anchor="ctr"/>
            <a:lstStyle/>
            <a:p>
              <a:endParaRPr lang="de-DE"/>
            </a:p>
          </p:txBody>
        </p:sp>
        <p:sp>
          <p:nvSpPr>
            <p:cNvPr id="29" name="Freihandform: Form 28">
              <a:extLst>
                <a:ext uri="{FF2B5EF4-FFF2-40B4-BE49-F238E27FC236}">
                  <a16:creationId xmlns:a16="http://schemas.microsoft.com/office/drawing/2014/main" id="{D84A6BF5-DBC1-422A-8B4B-39FF22A1641A}"/>
                </a:ext>
              </a:extLst>
            </p:cNvPr>
            <p:cNvSpPr/>
            <p:nvPr/>
          </p:nvSpPr>
          <p:spPr>
            <a:xfrm>
              <a:off x="8765535" y="4570520"/>
              <a:ext cx="1140887" cy="2284943"/>
            </a:xfrm>
            <a:custGeom>
              <a:avLst/>
              <a:gdLst>
                <a:gd name="connsiteX0" fmla="*/ 0 w 1140887"/>
                <a:gd name="connsiteY0" fmla="*/ 0 h 2284943"/>
                <a:gd name="connsiteX1" fmla="*/ 0 w 1140887"/>
                <a:gd name="connsiteY1" fmla="*/ 2284944 h 2284943"/>
                <a:gd name="connsiteX2" fmla="*/ 1140887 w 1140887"/>
                <a:gd name="connsiteY2" fmla="*/ 1142155 h 2284943"/>
                <a:gd name="connsiteX3" fmla="*/ 0 w 1140887"/>
                <a:gd name="connsiteY3" fmla="*/ 0 h 2284943"/>
              </a:gdLst>
              <a:ahLst/>
              <a:cxnLst>
                <a:cxn ang="0">
                  <a:pos x="connsiteX0" y="connsiteY0"/>
                </a:cxn>
                <a:cxn ang="0">
                  <a:pos x="connsiteX1" y="connsiteY1"/>
                </a:cxn>
                <a:cxn ang="0">
                  <a:pos x="connsiteX2" y="connsiteY2"/>
                </a:cxn>
                <a:cxn ang="0">
                  <a:pos x="connsiteX3" y="connsiteY3"/>
                </a:cxn>
              </a:cxnLst>
              <a:rect l="l" t="t" r="r" b="b"/>
              <a:pathLst>
                <a:path w="1140887" h="2284943">
                  <a:moveTo>
                    <a:pt x="0" y="0"/>
                  </a:moveTo>
                  <a:lnTo>
                    <a:pt x="0" y="2284944"/>
                  </a:lnTo>
                  <a:lnTo>
                    <a:pt x="1140887" y="1142155"/>
                  </a:lnTo>
                  <a:lnTo>
                    <a:pt x="0" y="0"/>
                  </a:lnTo>
                  <a:close/>
                </a:path>
              </a:pathLst>
            </a:custGeom>
            <a:solidFill>
              <a:srgbClr val="B4BEA5"/>
            </a:solidFill>
            <a:ln w="6335" cap="flat">
              <a:noFill/>
              <a:prstDash val="solid"/>
              <a:miter/>
            </a:ln>
          </p:spPr>
          <p:txBody>
            <a:bodyPr rtlCol="0" anchor="ctr"/>
            <a:lstStyle/>
            <a:p>
              <a:endParaRPr lang="de-DE"/>
            </a:p>
          </p:txBody>
        </p:sp>
        <p:sp>
          <p:nvSpPr>
            <p:cNvPr id="30" name="Freihandform: Form 29">
              <a:extLst>
                <a:ext uri="{FF2B5EF4-FFF2-40B4-BE49-F238E27FC236}">
                  <a16:creationId xmlns:a16="http://schemas.microsoft.com/office/drawing/2014/main" id="{6FEF3CC5-9879-4D05-80F9-8EA552CBF6D7}"/>
                </a:ext>
              </a:extLst>
            </p:cNvPr>
            <p:cNvSpPr/>
            <p:nvPr/>
          </p:nvSpPr>
          <p:spPr>
            <a:xfrm>
              <a:off x="9908323" y="4570521"/>
              <a:ext cx="2284943" cy="2284943"/>
            </a:xfrm>
            <a:custGeom>
              <a:avLst/>
              <a:gdLst>
                <a:gd name="connsiteX0" fmla="*/ 0 w 2284943"/>
                <a:gd name="connsiteY0" fmla="*/ 0 h 2284943"/>
                <a:gd name="connsiteX1" fmla="*/ 2284944 w 2284943"/>
                <a:gd name="connsiteY1" fmla="*/ 0 h 2284943"/>
                <a:gd name="connsiteX2" fmla="*/ 2284944 w 2284943"/>
                <a:gd name="connsiteY2" fmla="*/ 2284944 h 2284943"/>
                <a:gd name="connsiteX3" fmla="*/ 0 w 2284943"/>
                <a:gd name="connsiteY3" fmla="*/ 2284944 h 2284943"/>
              </a:gdLst>
              <a:ahLst/>
              <a:cxnLst>
                <a:cxn ang="0">
                  <a:pos x="connsiteX0" y="connsiteY0"/>
                </a:cxn>
                <a:cxn ang="0">
                  <a:pos x="connsiteX1" y="connsiteY1"/>
                </a:cxn>
                <a:cxn ang="0">
                  <a:pos x="connsiteX2" y="connsiteY2"/>
                </a:cxn>
                <a:cxn ang="0">
                  <a:pos x="connsiteX3" y="connsiteY3"/>
                </a:cxn>
              </a:cxnLst>
              <a:rect l="l" t="t" r="r" b="b"/>
              <a:pathLst>
                <a:path w="2284943" h="2284943">
                  <a:moveTo>
                    <a:pt x="0" y="0"/>
                  </a:moveTo>
                  <a:lnTo>
                    <a:pt x="2284944" y="0"/>
                  </a:lnTo>
                  <a:lnTo>
                    <a:pt x="2284944" y="2284944"/>
                  </a:lnTo>
                  <a:lnTo>
                    <a:pt x="0" y="2284944"/>
                  </a:lnTo>
                  <a:close/>
                </a:path>
              </a:pathLst>
            </a:custGeom>
            <a:solidFill>
              <a:srgbClr val="C8F04B"/>
            </a:solidFill>
            <a:ln w="6335" cap="flat">
              <a:noFill/>
              <a:prstDash val="solid"/>
              <a:miter/>
            </a:ln>
          </p:spPr>
          <p:txBody>
            <a:bodyPr rtlCol="0" anchor="ctr"/>
            <a:lstStyle/>
            <a:p>
              <a:endParaRPr lang="de-DE"/>
            </a:p>
          </p:txBody>
        </p:sp>
        <p:sp>
          <p:nvSpPr>
            <p:cNvPr id="31" name="Freihandform: Form 30">
              <a:extLst>
                <a:ext uri="{FF2B5EF4-FFF2-40B4-BE49-F238E27FC236}">
                  <a16:creationId xmlns:a16="http://schemas.microsoft.com/office/drawing/2014/main" id="{A83D3D8C-77F2-413D-88B8-5755F71A7C5C}"/>
                </a:ext>
              </a:extLst>
            </p:cNvPr>
            <p:cNvSpPr/>
            <p:nvPr/>
          </p:nvSpPr>
          <p:spPr>
            <a:xfrm>
              <a:off x="10213194" y="4812642"/>
              <a:ext cx="1675836" cy="1800700"/>
            </a:xfrm>
            <a:custGeom>
              <a:avLst/>
              <a:gdLst>
                <a:gd name="connsiteX0" fmla="*/ 1675836 w 1675836"/>
                <a:gd name="connsiteY0" fmla="*/ 848059 h 1800700"/>
                <a:gd name="connsiteX1" fmla="*/ 1675836 w 1675836"/>
                <a:gd name="connsiteY1" fmla="*/ 541921 h 1800700"/>
                <a:gd name="connsiteX2" fmla="*/ 1131380 w 1675836"/>
                <a:gd name="connsiteY2" fmla="*/ 0 h 1800700"/>
                <a:gd name="connsiteX3" fmla="*/ 544457 w 1675836"/>
                <a:gd name="connsiteY3" fmla="*/ 0 h 1800700"/>
                <a:gd name="connsiteX4" fmla="*/ 0 w 1675836"/>
                <a:gd name="connsiteY4" fmla="*/ 541921 h 1800700"/>
                <a:gd name="connsiteX5" fmla="*/ 0 w 1675836"/>
                <a:gd name="connsiteY5" fmla="*/ 848059 h 1800700"/>
                <a:gd name="connsiteX6" fmla="*/ 544457 w 1675836"/>
                <a:gd name="connsiteY6" fmla="*/ 1389981 h 1800700"/>
                <a:gd name="connsiteX7" fmla="*/ 977360 w 1675836"/>
                <a:gd name="connsiteY7" fmla="*/ 1389981 h 1800700"/>
                <a:gd name="connsiteX8" fmla="*/ 1538930 w 1675836"/>
                <a:gd name="connsiteY8" fmla="*/ 1800701 h 1800700"/>
                <a:gd name="connsiteX9" fmla="*/ 1412165 w 1675836"/>
                <a:gd name="connsiteY9" fmla="*/ 1312020 h 1800700"/>
                <a:gd name="connsiteX10" fmla="*/ 1675836 w 1675836"/>
                <a:gd name="connsiteY10" fmla="*/ 848059 h 1800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75836" h="1800700">
                  <a:moveTo>
                    <a:pt x="1675836" y="848059"/>
                  </a:moveTo>
                  <a:lnTo>
                    <a:pt x="1675836" y="541921"/>
                  </a:lnTo>
                  <a:cubicBezTo>
                    <a:pt x="1675836" y="242755"/>
                    <a:pt x="1431814" y="0"/>
                    <a:pt x="1131380" y="0"/>
                  </a:cubicBezTo>
                  <a:lnTo>
                    <a:pt x="544457" y="0"/>
                  </a:lnTo>
                  <a:cubicBezTo>
                    <a:pt x="244023" y="0"/>
                    <a:pt x="0" y="242755"/>
                    <a:pt x="0" y="541921"/>
                  </a:cubicBezTo>
                  <a:lnTo>
                    <a:pt x="0" y="848059"/>
                  </a:lnTo>
                  <a:cubicBezTo>
                    <a:pt x="0" y="1147226"/>
                    <a:pt x="244023" y="1389981"/>
                    <a:pt x="544457" y="1389981"/>
                  </a:cubicBezTo>
                  <a:lnTo>
                    <a:pt x="977360" y="1389981"/>
                  </a:lnTo>
                  <a:lnTo>
                    <a:pt x="1538930" y="1800701"/>
                  </a:lnTo>
                  <a:lnTo>
                    <a:pt x="1412165" y="1312020"/>
                  </a:lnTo>
                  <a:cubicBezTo>
                    <a:pt x="1569988" y="1217581"/>
                    <a:pt x="1675836" y="1045180"/>
                    <a:pt x="1675836" y="848059"/>
                  </a:cubicBezTo>
                </a:path>
              </a:pathLst>
            </a:custGeom>
            <a:solidFill>
              <a:srgbClr val="B4BEA5"/>
            </a:solidFill>
            <a:ln w="6335" cap="flat">
              <a:noFill/>
              <a:prstDash val="solid"/>
              <a:miter/>
            </a:ln>
          </p:spPr>
          <p:txBody>
            <a:bodyPr rtlCol="0" anchor="ctr"/>
            <a:lstStyle/>
            <a:p>
              <a:endParaRPr lang="de-DE"/>
            </a:p>
          </p:txBody>
        </p:sp>
      </p:grpSp>
      <p:pic>
        <p:nvPicPr>
          <p:cNvPr id="33" name="Grafik 32">
            <a:extLst>
              <a:ext uri="{FF2B5EF4-FFF2-40B4-BE49-F238E27FC236}">
                <a16:creationId xmlns:a16="http://schemas.microsoft.com/office/drawing/2014/main" id="{B0FF271F-8FFA-40E9-9557-2BEE9BF15E77}"/>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32580" y="327236"/>
            <a:ext cx="1989139" cy="1370913"/>
          </a:xfrm>
          <a:prstGeom prst="rect">
            <a:avLst/>
          </a:prstGeom>
        </p:spPr>
      </p:pic>
    </p:spTree>
    <p:extLst>
      <p:ext uri="{BB962C8B-B14F-4D97-AF65-F5344CB8AC3E}">
        <p14:creationId xmlns:p14="http://schemas.microsoft.com/office/powerpoint/2010/main" val="26546344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ext und Bi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9F3A56-2912-4F6C-B763-FA01B5A3DBD6}"/>
              </a:ext>
            </a:extLst>
          </p:cNvPr>
          <p:cNvSpPr>
            <a:spLocks noGrp="1"/>
          </p:cNvSpPr>
          <p:nvPr>
            <p:ph type="title"/>
          </p:nvPr>
        </p:nvSpPr>
        <p:spPr bwMode="gray"/>
        <p:txBody>
          <a:bodyPr/>
          <a:lstStyle/>
          <a:p>
            <a:r>
              <a:rPr lang="en-US"/>
              <a:t>Click to edit Master title style</a:t>
            </a:r>
            <a:endParaRPr lang="de-DE" dirty="0"/>
          </a:p>
        </p:txBody>
      </p:sp>
      <p:sp>
        <p:nvSpPr>
          <p:cNvPr id="3" name="Inhaltsplatzhalter 2">
            <a:extLst>
              <a:ext uri="{FF2B5EF4-FFF2-40B4-BE49-F238E27FC236}">
                <a16:creationId xmlns:a16="http://schemas.microsoft.com/office/drawing/2014/main" id="{A978F880-622A-4AD4-AD12-DB8ACC4A855D}"/>
              </a:ext>
            </a:extLst>
          </p:cNvPr>
          <p:cNvSpPr>
            <a:spLocks noGrp="1"/>
          </p:cNvSpPr>
          <p:nvPr>
            <p:ph idx="1"/>
          </p:nvPr>
        </p:nvSpPr>
        <p:spPr bwMode="gray"/>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dirty="0"/>
          </a:p>
        </p:txBody>
      </p:sp>
      <p:sp>
        <p:nvSpPr>
          <p:cNvPr id="4" name="Datumsplatzhalter 3">
            <a:extLst>
              <a:ext uri="{FF2B5EF4-FFF2-40B4-BE49-F238E27FC236}">
                <a16:creationId xmlns:a16="http://schemas.microsoft.com/office/drawing/2014/main" id="{C42E4203-C6EB-4A6B-B123-7F7ECE103EA1}"/>
              </a:ext>
            </a:extLst>
          </p:cNvPr>
          <p:cNvSpPr>
            <a:spLocks noGrp="1"/>
          </p:cNvSpPr>
          <p:nvPr>
            <p:ph type="dt" sz="half" idx="10"/>
          </p:nvPr>
        </p:nvSpPr>
        <p:spPr bwMode="gray"/>
        <p:txBody>
          <a:bodyPr/>
          <a:lstStyle/>
          <a:p>
            <a:r>
              <a:rPr lang="de-DE"/>
              <a:t>Name of the Speaker</a:t>
            </a:r>
          </a:p>
        </p:txBody>
      </p:sp>
      <p:sp>
        <p:nvSpPr>
          <p:cNvPr id="5" name="Fußzeilenplatzhalter 4">
            <a:extLst>
              <a:ext uri="{FF2B5EF4-FFF2-40B4-BE49-F238E27FC236}">
                <a16:creationId xmlns:a16="http://schemas.microsoft.com/office/drawing/2014/main" id="{F5ACFDB4-E040-4C21-85D2-79A7480946FD}"/>
              </a:ext>
            </a:extLst>
          </p:cNvPr>
          <p:cNvSpPr>
            <a:spLocks noGrp="1"/>
          </p:cNvSpPr>
          <p:nvPr>
            <p:ph type="ftr" sz="quarter" idx="11"/>
          </p:nvPr>
        </p:nvSpPr>
        <p:spPr bwMode="gray"/>
        <p:txBody>
          <a:bodyPr/>
          <a:lstStyle/>
          <a:p>
            <a:r>
              <a:rPr lang="de-DE"/>
              <a:t>Topic Lore Ipsum</a:t>
            </a:r>
          </a:p>
        </p:txBody>
      </p:sp>
      <p:sp>
        <p:nvSpPr>
          <p:cNvPr id="8" name="Bildplatzhalter 7">
            <a:extLst>
              <a:ext uri="{FF2B5EF4-FFF2-40B4-BE49-F238E27FC236}">
                <a16:creationId xmlns:a16="http://schemas.microsoft.com/office/drawing/2014/main" id="{F5E3B62B-CF09-471B-9761-31105E803B91}"/>
              </a:ext>
            </a:extLst>
          </p:cNvPr>
          <p:cNvSpPr>
            <a:spLocks noGrp="1"/>
          </p:cNvSpPr>
          <p:nvPr>
            <p:ph type="pic" sz="quarter" idx="12"/>
          </p:nvPr>
        </p:nvSpPr>
        <p:spPr bwMode="gray">
          <a:xfrm>
            <a:off x="6996113" y="0"/>
            <a:ext cx="5195887" cy="6858000"/>
          </a:xfrm>
          <a:solidFill>
            <a:schemeClr val="bg1">
              <a:lumMod val="85000"/>
            </a:schemeClr>
          </a:solidFill>
        </p:spPr>
        <p:txBody>
          <a:bodyPr anchor="ctr"/>
          <a:lstStyle>
            <a:lvl1pPr algn="ctr">
              <a:buNone/>
              <a:defRPr sz="1400"/>
            </a:lvl1pPr>
          </a:lstStyle>
          <a:p>
            <a:r>
              <a:rPr lang="en-US"/>
              <a:t>Click icon to add picture</a:t>
            </a:r>
            <a:endParaRPr lang="de-DE"/>
          </a:p>
        </p:txBody>
      </p:sp>
    </p:spTree>
    <p:extLst>
      <p:ext uri="{BB962C8B-B14F-4D97-AF65-F5344CB8AC3E}">
        <p14:creationId xmlns:p14="http://schemas.microsoft.com/office/powerpoint/2010/main" val="91976768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D67EA35-F68A-454D-A1CC-5E137F915BE5}"/>
              </a:ext>
            </a:extLst>
          </p:cNvPr>
          <p:cNvSpPr>
            <a:spLocks noGrp="1"/>
          </p:cNvSpPr>
          <p:nvPr>
            <p:ph type="title"/>
          </p:nvPr>
        </p:nvSpPr>
        <p:spPr bwMode="gray"/>
        <p:txBody>
          <a:bodyPr/>
          <a:lstStyle/>
          <a:p>
            <a:r>
              <a:rPr lang="en-US"/>
              <a:t>Click to edit Master title style</a:t>
            </a:r>
            <a:endParaRPr lang="de-DE"/>
          </a:p>
        </p:txBody>
      </p:sp>
      <p:sp>
        <p:nvSpPr>
          <p:cNvPr id="3" name="Datumsplatzhalter 2">
            <a:extLst>
              <a:ext uri="{FF2B5EF4-FFF2-40B4-BE49-F238E27FC236}">
                <a16:creationId xmlns:a16="http://schemas.microsoft.com/office/drawing/2014/main" id="{CEC0582F-CD7C-43A1-A31F-61C84AF5187C}"/>
              </a:ext>
            </a:extLst>
          </p:cNvPr>
          <p:cNvSpPr>
            <a:spLocks noGrp="1"/>
          </p:cNvSpPr>
          <p:nvPr>
            <p:ph type="dt" sz="half" idx="10"/>
          </p:nvPr>
        </p:nvSpPr>
        <p:spPr bwMode="gray"/>
        <p:txBody>
          <a:bodyPr/>
          <a:lstStyle/>
          <a:p>
            <a:r>
              <a:rPr lang="de-DE"/>
              <a:t>Name of the Speaker</a:t>
            </a:r>
          </a:p>
        </p:txBody>
      </p:sp>
      <p:sp>
        <p:nvSpPr>
          <p:cNvPr id="4" name="Fußzeilenplatzhalter 3">
            <a:extLst>
              <a:ext uri="{FF2B5EF4-FFF2-40B4-BE49-F238E27FC236}">
                <a16:creationId xmlns:a16="http://schemas.microsoft.com/office/drawing/2014/main" id="{765BDC8B-AC16-40EC-9659-81A213A0A1B0}"/>
              </a:ext>
            </a:extLst>
          </p:cNvPr>
          <p:cNvSpPr>
            <a:spLocks noGrp="1"/>
          </p:cNvSpPr>
          <p:nvPr>
            <p:ph type="ftr" sz="quarter" idx="11"/>
          </p:nvPr>
        </p:nvSpPr>
        <p:spPr bwMode="gray"/>
        <p:txBody>
          <a:bodyPr/>
          <a:lstStyle/>
          <a:p>
            <a:r>
              <a:rPr lang="de-DE"/>
              <a:t>Topic Lore Ipsum</a:t>
            </a:r>
          </a:p>
        </p:txBody>
      </p:sp>
    </p:spTree>
    <p:extLst>
      <p:ext uri="{BB962C8B-B14F-4D97-AF65-F5344CB8AC3E}">
        <p14:creationId xmlns:p14="http://schemas.microsoft.com/office/powerpoint/2010/main" val="10868219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Name on Picture">
    <p:spTree>
      <p:nvGrpSpPr>
        <p:cNvPr id="1" name=""/>
        <p:cNvGrpSpPr/>
        <p:nvPr/>
      </p:nvGrpSpPr>
      <p:grpSpPr>
        <a:xfrm>
          <a:off x="0" y="0"/>
          <a:ext cx="0" cy="0"/>
          <a:chOff x="0" y="0"/>
          <a:chExt cx="0" cy="0"/>
        </a:xfrm>
      </p:grpSpPr>
      <p:sp>
        <p:nvSpPr>
          <p:cNvPr id="13" name="Bildplatzhalter 7">
            <a:extLst>
              <a:ext uri="{FF2B5EF4-FFF2-40B4-BE49-F238E27FC236}">
                <a16:creationId xmlns:a16="http://schemas.microsoft.com/office/drawing/2014/main" id="{5872740D-2286-426D-B5D7-01FEC4E62C80}"/>
              </a:ext>
            </a:extLst>
          </p:cNvPr>
          <p:cNvSpPr>
            <a:spLocks noGrp="1"/>
          </p:cNvSpPr>
          <p:nvPr>
            <p:ph type="pic" sz="quarter" idx="13"/>
          </p:nvPr>
        </p:nvSpPr>
        <p:spPr bwMode="gray">
          <a:xfrm>
            <a:off x="1" y="0"/>
            <a:ext cx="12192000" cy="6858000"/>
          </a:xfrm>
          <a:solidFill>
            <a:schemeClr val="bg1">
              <a:lumMod val="85000"/>
            </a:schemeClr>
          </a:solidFill>
        </p:spPr>
        <p:txBody>
          <a:bodyPr anchor="ctr"/>
          <a:lstStyle>
            <a:lvl1pPr algn="ctr">
              <a:buNone/>
              <a:defRPr sz="1400"/>
            </a:lvl1pPr>
          </a:lstStyle>
          <a:p>
            <a:r>
              <a:rPr lang="en-US"/>
              <a:t>Click icon to add picture</a:t>
            </a:r>
            <a:endParaRPr lang="de-DE"/>
          </a:p>
        </p:txBody>
      </p:sp>
      <p:sp>
        <p:nvSpPr>
          <p:cNvPr id="7" name="Textplatzhalter 6">
            <a:extLst>
              <a:ext uri="{FF2B5EF4-FFF2-40B4-BE49-F238E27FC236}">
                <a16:creationId xmlns:a16="http://schemas.microsoft.com/office/drawing/2014/main" id="{79FCD8EF-17CB-4C60-B99B-4D01A0BAD213}"/>
              </a:ext>
            </a:extLst>
          </p:cNvPr>
          <p:cNvSpPr>
            <a:spLocks noGrp="1"/>
          </p:cNvSpPr>
          <p:nvPr>
            <p:ph type="body" sz="quarter" idx="12" hasCustomPrompt="1"/>
          </p:nvPr>
        </p:nvSpPr>
        <p:spPr bwMode="gray">
          <a:xfrm>
            <a:off x="75285" y="5914956"/>
            <a:ext cx="2336400" cy="831600"/>
          </a:xfrm>
          <a:blipFill>
            <a:blip r:embed="rId2"/>
            <a:stretch>
              <a:fillRect/>
            </a:stretch>
          </a:blipFill>
        </p:spPr>
        <p:txBody>
          <a:bodyPr/>
          <a:lstStyle>
            <a:lvl1pPr>
              <a:buNone/>
              <a:defRPr sz="600"/>
            </a:lvl1pPr>
          </a:lstStyle>
          <a:p>
            <a:pPr lvl="0"/>
            <a:r>
              <a:rPr lang="de-DE" dirty="0"/>
              <a:t> </a:t>
            </a:r>
          </a:p>
        </p:txBody>
      </p:sp>
      <p:sp>
        <p:nvSpPr>
          <p:cNvPr id="2" name="Titel 1">
            <a:extLst>
              <a:ext uri="{FF2B5EF4-FFF2-40B4-BE49-F238E27FC236}">
                <a16:creationId xmlns:a16="http://schemas.microsoft.com/office/drawing/2014/main" id="{7D67EA35-F68A-454D-A1CC-5E137F915BE5}"/>
              </a:ext>
            </a:extLst>
          </p:cNvPr>
          <p:cNvSpPr>
            <a:spLocks noGrp="1"/>
          </p:cNvSpPr>
          <p:nvPr>
            <p:ph type="title"/>
          </p:nvPr>
        </p:nvSpPr>
        <p:spPr bwMode="gray">
          <a:xfrm>
            <a:off x="334963" y="1295716"/>
            <a:ext cx="5021897" cy="4000184"/>
          </a:xfrm>
        </p:spPr>
        <p:txBody>
          <a:bodyPr wrap="none"/>
          <a:lstStyle>
            <a:lvl1pPr>
              <a:defRPr sz="4200"/>
            </a:lvl1pPr>
          </a:lstStyle>
          <a:p>
            <a:r>
              <a:rPr lang="en-US"/>
              <a:t>Click to edit Master title style</a:t>
            </a:r>
            <a:endParaRPr lang="de-DE" dirty="0"/>
          </a:p>
        </p:txBody>
      </p:sp>
      <p:sp>
        <p:nvSpPr>
          <p:cNvPr id="3" name="Datumsplatzhalter 2">
            <a:extLst>
              <a:ext uri="{FF2B5EF4-FFF2-40B4-BE49-F238E27FC236}">
                <a16:creationId xmlns:a16="http://schemas.microsoft.com/office/drawing/2014/main" id="{CEC0582F-CD7C-43A1-A31F-61C84AF5187C}"/>
              </a:ext>
            </a:extLst>
          </p:cNvPr>
          <p:cNvSpPr>
            <a:spLocks noGrp="1"/>
          </p:cNvSpPr>
          <p:nvPr>
            <p:ph type="dt" sz="half" idx="10"/>
          </p:nvPr>
        </p:nvSpPr>
        <p:spPr bwMode="gray"/>
        <p:txBody>
          <a:bodyPr/>
          <a:lstStyle/>
          <a:p>
            <a:r>
              <a:rPr lang="de-DE"/>
              <a:t>Name of the Speaker</a:t>
            </a:r>
          </a:p>
        </p:txBody>
      </p:sp>
      <p:sp>
        <p:nvSpPr>
          <p:cNvPr id="4" name="Fußzeilenplatzhalter 3">
            <a:extLst>
              <a:ext uri="{FF2B5EF4-FFF2-40B4-BE49-F238E27FC236}">
                <a16:creationId xmlns:a16="http://schemas.microsoft.com/office/drawing/2014/main" id="{765BDC8B-AC16-40EC-9659-81A213A0A1B0}"/>
              </a:ext>
            </a:extLst>
          </p:cNvPr>
          <p:cNvSpPr>
            <a:spLocks noGrp="1"/>
          </p:cNvSpPr>
          <p:nvPr>
            <p:ph type="ftr" sz="quarter" idx="11"/>
          </p:nvPr>
        </p:nvSpPr>
        <p:spPr bwMode="gray"/>
        <p:txBody>
          <a:bodyPr/>
          <a:lstStyle/>
          <a:p>
            <a:r>
              <a:rPr lang="de-DE"/>
              <a:t>Topic Lore Ipsum</a:t>
            </a:r>
          </a:p>
        </p:txBody>
      </p:sp>
    </p:spTree>
    <p:extLst>
      <p:ext uri="{BB962C8B-B14F-4D97-AF65-F5344CB8AC3E}">
        <p14:creationId xmlns:p14="http://schemas.microsoft.com/office/powerpoint/2010/main" val="3668986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Only" preserve="1">
  <p:cSld name="Name on Background 1">
    <p:spTree>
      <p:nvGrpSpPr>
        <p:cNvPr id="1" name=""/>
        <p:cNvGrpSpPr/>
        <p:nvPr/>
      </p:nvGrpSpPr>
      <p:grpSpPr>
        <a:xfrm>
          <a:off x="0" y="0"/>
          <a:ext cx="0" cy="0"/>
          <a:chOff x="0" y="0"/>
          <a:chExt cx="0" cy="0"/>
        </a:xfrm>
      </p:grpSpPr>
      <p:sp>
        <p:nvSpPr>
          <p:cNvPr id="9" name="Freihandform: Form 8">
            <a:extLst>
              <a:ext uri="{FF2B5EF4-FFF2-40B4-BE49-F238E27FC236}">
                <a16:creationId xmlns:a16="http://schemas.microsoft.com/office/drawing/2014/main" id="{BA4317B4-C8D7-4C41-A7D4-EBD25DCBDDD9}"/>
              </a:ext>
            </a:extLst>
          </p:cNvPr>
          <p:cNvSpPr/>
          <p:nvPr/>
        </p:nvSpPr>
        <p:spPr bwMode="gray">
          <a:xfrm>
            <a:off x="0" y="0"/>
            <a:ext cx="3444978" cy="6859917"/>
          </a:xfrm>
          <a:custGeom>
            <a:avLst/>
            <a:gdLst>
              <a:gd name="connsiteX0" fmla="*/ 0 w 3444978"/>
              <a:gd name="connsiteY0" fmla="*/ 0 h 6859917"/>
              <a:gd name="connsiteX1" fmla="*/ 0 w 3444978"/>
              <a:gd name="connsiteY1" fmla="*/ 6859918 h 6859917"/>
              <a:gd name="connsiteX2" fmla="*/ 3444979 w 3444978"/>
              <a:gd name="connsiteY2" fmla="*/ 3429639 h 6859917"/>
              <a:gd name="connsiteX3" fmla="*/ 0 w 3444978"/>
              <a:gd name="connsiteY3" fmla="*/ 0 h 6859917"/>
            </a:gdLst>
            <a:ahLst/>
            <a:cxnLst>
              <a:cxn ang="0">
                <a:pos x="connsiteX0" y="connsiteY0"/>
              </a:cxn>
              <a:cxn ang="0">
                <a:pos x="connsiteX1" y="connsiteY1"/>
              </a:cxn>
              <a:cxn ang="0">
                <a:pos x="connsiteX2" y="connsiteY2"/>
              </a:cxn>
              <a:cxn ang="0">
                <a:pos x="connsiteX3" y="connsiteY3"/>
              </a:cxn>
            </a:cxnLst>
            <a:rect l="l" t="t" r="r" b="b"/>
            <a:pathLst>
              <a:path w="3444978" h="6859917">
                <a:moveTo>
                  <a:pt x="0" y="0"/>
                </a:moveTo>
                <a:lnTo>
                  <a:pt x="0" y="6859918"/>
                </a:lnTo>
                <a:lnTo>
                  <a:pt x="3444979" y="3429639"/>
                </a:lnTo>
                <a:lnTo>
                  <a:pt x="0" y="0"/>
                </a:lnTo>
                <a:close/>
              </a:path>
            </a:pathLst>
          </a:custGeom>
          <a:solidFill>
            <a:srgbClr val="FFFFFF"/>
          </a:solidFill>
          <a:ln w="6388" cap="flat">
            <a:noFill/>
            <a:prstDash val="solid"/>
            <a:miter/>
          </a:ln>
        </p:spPr>
        <p:txBody>
          <a:bodyPr rtlCol="0" anchor="ctr"/>
          <a:lstStyle/>
          <a:p>
            <a:endParaRPr lang="de-DE"/>
          </a:p>
        </p:txBody>
      </p:sp>
      <p:sp>
        <p:nvSpPr>
          <p:cNvPr id="10" name="Freihandform: Form 9">
            <a:extLst>
              <a:ext uri="{FF2B5EF4-FFF2-40B4-BE49-F238E27FC236}">
                <a16:creationId xmlns:a16="http://schemas.microsoft.com/office/drawing/2014/main" id="{FF3BF981-D61D-4A31-8595-8FFC86C53332}"/>
              </a:ext>
            </a:extLst>
          </p:cNvPr>
          <p:cNvSpPr/>
          <p:nvPr/>
        </p:nvSpPr>
        <p:spPr bwMode="gray">
          <a:xfrm>
            <a:off x="5167467" y="0"/>
            <a:ext cx="1722489" cy="6859917"/>
          </a:xfrm>
          <a:custGeom>
            <a:avLst/>
            <a:gdLst>
              <a:gd name="connsiteX0" fmla="*/ 0 w 1722489"/>
              <a:gd name="connsiteY0" fmla="*/ 0 h 6859917"/>
              <a:gd name="connsiteX1" fmla="*/ 0 w 1722489"/>
              <a:gd name="connsiteY1" fmla="*/ 6859918 h 6859917"/>
              <a:gd name="connsiteX2" fmla="*/ 1722489 w 1722489"/>
              <a:gd name="connsiteY2" fmla="*/ 3429639 h 6859917"/>
            </a:gdLst>
            <a:ahLst/>
            <a:cxnLst>
              <a:cxn ang="0">
                <a:pos x="connsiteX0" y="connsiteY0"/>
              </a:cxn>
              <a:cxn ang="0">
                <a:pos x="connsiteX1" y="connsiteY1"/>
              </a:cxn>
              <a:cxn ang="0">
                <a:pos x="connsiteX2" y="connsiteY2"/>
              </a:cxn>
            </a:cxnLst>
            <a:rect l="l" t="t" r="r" b="b"/>
            <a:pathLst>
              <a:path w="1722489" h="6859917">
                <a:moveTo>
                  <a:pt x="0" y="0"/>
                </a:moveTo>
                <a:lnTo>
                  <a:pt x="0" y="6859918"/>
                </a:lnTo>
                <a:lnTo>
                  <a:pt x="1722489" y="3429639"/>
                </a:lnTo>
                <a:close/>
              </a:path>
            </a:pathLst>
          </a:custGeom>
          <a:solidFill>
            <a:srgbClr val="FFFFFF"/>
          </a:solidFill>
          <a:ln w="6388"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6541F84-3790-4EBF-8E6E-DCB9587FABFA}"/>
              </a:ext>
            </a:extLst>
          </p:cNvPr>
          <p:cNvSpPr/>
          <p:nvPr/>
        </p:nvSpPr>
        <p:spPr bwMode="gray">
          <a:xfrm>
            <a:off x="6889957" y="0"/>
            <a:ext cx="1722489" cy="6859917"/>
          </a:xfrm>
          <a:custGeom>
            <a:avLst/>
            <a:gdLst>
              <a:gd name="connsiteX0" fmla="*/ 0 w 1722489"/>
              <a:gd name="connsiteY0" fmla="*/ 0 h 6859917"/>
              <a:gd name="connsiteX1" fmla="*/ 0 w 1722489"/>
              <a:gd name="connsiteY1" fmla="*/ 6859918 h 6859917"/>
              <a:gd name="connsiteX2" fmla="*/ 1722489 w 1722489"/>
              <a:gd name="connsiteY2" fmla="*/ 3429639 h 6859917"/>
            </a:gdLst>
            <a:ahLst/>
            <a:cxnLst>
              <a:cxn ang="0">
                <a:pos x="connsiteX0" y="connsiteY0"/>
              </a:cxn>
              <a:cxn ang="0">
                <a:pos x="connsiteX1" y="connsiteY1"/>
              </a:cxn>
              <a:cxn ang="0">
                <a:pos x="connsiteX2" y="connsiteY2"/>
              </a:cxn>
            </a:cxnLst>
            <a:rect l="l" t="t" r="r" b="b"/>
            <a:pathLst>
              <a:path w="1722489" h="6859917">
                <a:moveTo>
                  <a:pt x="0" y="0"/>
                </a:moveTo>
                <a:lnTo>
                  <a:pt x="0" y="6859918"/>
                </a:lnTo>
                <a:lnTo>
                  <a:pt x="1722489" y="3429639"/>
                </a:lnTo>
                <a:close/>
              </a:path>
            </a:pathLst>
          </a:custGeom>
          <a:solidFill>
            <a:srgbClr val="FFFFFF"/>
          </a:solidFill>
          <a:ln w="6388"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91B7D0D8-BF2A-46D4-944E-B5C9259E8F2A}"/>
              </a:ext>
            </a:extLst>
          </p:cNvPr>
          <p:cNvSpPr/>
          <p:nvPr/>
        </p:nvSpPr>
        <p:spPr bwMode="gray">
          <a:xfrm>
            <a:off x="3444978" y="0"/>
            <a:ext cx="1722489" cy="6859917"/>
          </a:xfrm>
          <a:custGeom>
            <a:avLst/>
            <a:gdLst>
              <a:gd name="connsiteX0" fmla="*/ 0 w 1722489"/>
              <a:gd name="connsiteY0" fmla="*/ 0 h 6859917"/>
              <a:gd name="connsiteX1" fmla="*/ 0 w 1722489"/>
              <a:gd name="connsiteY1" fmla="*/ 6859918 h 6859917"/>
              <a:gd name="connsiteX2" fmla="*/ 1722489 w 1722489"/>
              <a:gd name="connsiteY2" fmla="*/ 3429639 h 6859917"/>
            </a:gdLst>
            <a:ahLst/>
            <a:cxnLst>
              <a:cxn ang="0">
                <a:pos x="connsiteX0" y="connsiteY0"/>
              </a:cxn>
              <a:cxn ang="0">
                <a:pos x="connsiteX1" y="connsiteY1"/>
              </a:cxn>
              <a:cxn ang="0">
                <a:pos x="connsiteX2" y="connsiteY2"/>
              </a:cxn>
            </a:cxnLst>
            <a:rect l="l" t="t" r="r" b="b"/>
            <a:pathLst>
              <a:path w="1722489" h="6859917">
                <a:moveTo>
                  <a:pt x="0" y="0"/>
                </a:moveTo>
                <a:lnTo>
                  <a:pt x="0" y="6859918"/>
                </a:lnTo>
                <a:lnTo>
                  <a:pt x="1722489" y="3429639"/>
                </a:lnTo>
                <a:close/>
              </a:path>
            </a:pathLst>
          </a:custGeom>
          <a:solidFill>
            <a:srgbClr val="FFFFFF"/>
          </a:solidFill>
          <a:ln w="6388" cap="flat">
            <a:noFill/>
            <a:prstDash val="solid"/>
            <a:miter/>
          </a:ln>
        </p:spPr>
        <p:txBody>
          <a:bodyPr rtlCol="0" anchor="ctr"/>
          <a:lstStyle/>
          <a:p>
            <a:endParaRPr lang="de-DE"/>
          </a:p>
        </p:txBody>
      </p:sp>
      <p:sp>
        <p:nvSpPr>
          <p:cNvPr id="2" name="Titel 1">
            <a:extLst>
              <a:ext uri="{FF2B5EF4-FFF2-40B4-BE49-F238E27FC236}">
                <a16:creationId xmlns:a16="http://schemas.microsoft.com/office/drawing/2014/main" id="{7D67EA35-F68A-454D-A1CC-5E137F915BE5}"/>
              </a:ext>
            </a:extLst>
          </p:cNvPr>
          <p:cNvSpPr>
            <a:spLocks noGrp="1"/>
          </p:cNvSpPr>
          <p:nvPr>
            <p:ph type="title"/>
          </p:nvPr>
        </p:nvSpPr>
        <p:spPr bwMode="gray">
          <a:xfrm>
            <a:off x="334963" y="1295716"/>
            <a:ext cx="6300787" cy="4000184"/>
          </a:xfrm>
        </p:spPr>
        <p:txBody>
          <a:bodyPr/>
          <a:lstStyle>
            <a:lvl1pPr>
              <a:defRPr sz="4200"/>
            </a:lvl1pPr>
          </a:lstStyle>
          <a:p>
            <a:r>
              <a:rPr lang="en-US"/>
              <a:t>Click to edit Master title style</a:t>
            </a:r>
            <a:endParaRPr lang="de-DE" dirty="0"/>
          </a:p>
        </p:txBody>
      </p:sp>
      <p:sp>
        <p:nvSpPr>
          <p:cNvPr id="3" name="Datumsplatzhalter 2">
            <a:extLst>
              <a:ext uri="{FF2B5EF4-FFF2-40B4-BE49-F238E27FC236}">
                <a16:creationId xmlns:a16="http://schemas.microsoft.com/office/drawing/2014/main" id="{CEC0582F-CD7C-43A1-A31F-61C84AF5187C}"/>
              </a:ext>
            </a:extLst>
          </p:cNvPr>
          <p:cNvSpPr>
            <a:spLocks noGrp="1"/>
          </p:cNvSpPr>
          <p:nvPr>
            <p:ph type="dt" sz="half" idx="10"/>
          </p:nvPr>
        </p:nvSpPr>
        <p:spPr bwMode="gray"/>
        <p:txBody>
          <a:bodyPr/>
          <a:lstStyle/>
          <a:p>
            <a:r>
              <a:rPr lang="de-DE"/>
              <a:t>Name of the Speaker</a:t>
            </a:r>
          </a:p>
        </p:txBody>
      </p:sp>
      <p:sp>
        <p:nvSpPr>
          <p:cNvPr id="4" name="Fußzeilenplatzhalter 3">
            <a:extLst>
              <a:ext uri="{FF2B5EF4-FFF2-40B4-BE49-F238E27FC236}">
                <a16:creationId xmlns:a16="http://schemas.microsoft.com/office/drawing/2014/main" id="{765BDC8B-AC16-40EC-9659-81A213A0A1B0}"/>
              </a:ext>
            </a:extLst>
          </p:cNvPr>
          <p:cNvSpPr>
            <a:spLocks noGrp="1"/>
          </p:cNvSpPr>
          <p:nvPr>
            <p:ph type="ftr" sz="quarter" idx="11"/>
          </p:nvPr>
        </p:nvSpPr>
        <p:spPr bwMode="gray"/>
        <p:txBody>
          <a:bodyPr/>
          <a:lstStyle/>
          <a:p>
            <a:r>
              <a:rPr lang="de-DE"/>
              <a:t>Topic Lore Ipsum</a:t>
            </a:r>
          </a:p>
        </p:txBody>
      </p:sp>
      <p:pic>
        <p:nvPicPr>
          <p:cNvPr id="6" name="Grafik 5">
            <a:extLst>
              <a:ext uri="{FF2B5EF4-FFF2-40B4-BE49-F238E27FC236}">
                <a16:creationId xmlns:a16="http://schemas.microsoft.com/office/drawing/2014/main" id="{8CCD1968-D940-45ED-8B27-D402B43A98E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75285" y="5914663"/>
            <a:ext cx="2336920" cy="831893"/>
          </a:xfrm>
          <a:prstGeom prst="rect">
            <a:avLst/>
          </a:prstGeom>
        </p:spPr>
      </p:pic>
    </p:spTree>
    <p:extLst>
      <p:ext uri="{BB962C8B-B14F-4D97-AF65-F5344CB8AC3E}">
        <p14:creationId xmlns:p14="http://schemas.microsoft.com/office/powerpoint/2010/main" val="32479189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Only" preserve="1">
  <p:cSld name="Name on Background 2">
    <p:spTree>
      <p:nvGrpSpPr>
        <p:cNvPr id="1" name=""/>
        <p:cNvGrpSpPr/>
        <p:nvPr/>
      </p:nvGrpSpPr>
      <p:grpSpPr>
        <a:xfrm>
          <a:off x="0" y="0"/>
          <a:ext cx="0" cy="0"/>
          <a:chOff x="0" y="0"/>
          <a:chExt cx="0" cy="0"/>
        </a:xfrm>
      </p:grpSpPr>
      <p:sp>
        <p:nvSpPr>
          <p:cNvPr id="9" name="Freihandform: Form 8">
            <a:extLst>
              <a:ext uri="{FF2B5EF4-FFF2-40B4-BE49-F238E27FC236}">
                <a16:creationId xmlns:a16="http://schemas.microsoft.com/office/drawing/2014/main" id="{BA4317B4-C8D7-4C41-A7D4-EBD25DCBDDD9}"/>
              </a:ext>
            </a:extLst>
          </p:cNvPr>
          <p:cNvSpPr/>
          <p:nvPr/>
        </p:nvSpPr>
        <p:spPr bwMode="gray">
          <a:xfrm>
            <a:off x="0" y="0"/>
            <a:ext cx="3444978" cy="6859917"/>
          </a:xfrm>
          <a:custGeom>
            <a:avLst/>
            <a:gdLst>
              <a:gd name="connsiteX0" fmla="*/ 0 w 3444978"/>
              <a:gd name="connsiteY0" fmla="*/ 0 h 6859917"/>
              <a:gd name="connsiteX1" fmla="*/ 0 w 3444978"/>
              <a:gd name="connsiteY1" fmla="*/ 6859918 h 6859917"/>
              <a:gd name="connsiteX2" fmla="*/ 3444979 w 3444978"/>
              <a:gd name="connsiteY2" fmla="*/ 3429639 h 6859917"/>
              <a:gd name="connsiteX3" fmla="*/ 0 w 3444978"/>
              <a:gd name="connsiteY3" fmla="*/ 0 h 6859917"/>
            </a:gdLst>
            <a:ahLst/>
            <a:cxnLst>
              <a:cxn ang="0">
                <a:pos x="connsiteX0" y="connsiteY0"/>
              </a:cxn>
              <a:cxn ang="0">
                <a:pos x="connsiteX1" y="connsiteY1"/>
              </a:cxn>
              <a:cxn ang="0">
                <a:pos x="connsiteX2" y="connsiteY2"/>
              </a:cxn>
              <a:cxn ang="0">
                <a:pos x="connsiteX3" y="connsiteY3"/>
              </a:cxn>
            </a:cxnLst>
            <a:rect l="l" t="t" r="r" b="b"/>
            <a:pathLst>
              <a:path w="3444978" h="6859917">
                <a:moveTo>
                  <a:pt x="0" y="0"/>
                </a:moveTo>
                <a:lnTo>
                  <a:pt x="0" y="6859918"/>
                </a:lnTo>
                <a:lnTo>
                  <a:pt x="3444979" y="3429639"/>
                </a:lnTo>
                <a:lnTo>
                  <a:pt x="0" y="0"/>
                </a:lnTo>
                <a:close/>
              </a:path>
            </a:pathLst>
          </a:custGeom>
          <a:solidFill>
            <a:srgbClr val="FFFFFF"/>
          </a:solidFill>
          <a:ln w="6388" cap="flat">
            <a:noFill/>
            <a:prstDash val="solid"/>
            <a:miter/>
          </a:ln>
        </p:spPr>
        <p:txBody>
          <a:bodyPr rtlCol="0" anchor="ctr"/>
          <a:lstStyle/>
          <a:p>
            <a:endParaRPr lang="de-DE"/>
          </a:p>
        </p:txBody>
      </p:sp>
      <p:sp>
        <p:nvSpPr>
          <p:cNvPr id="10" name="Freihandform: Form 9">
            <a:extLst>
              <a:ext uri="{FF2B5EF4-FFF2-40B4-BE49-F238E27FC236}">
                <a16:creationId xmlns:a16="http://schemas.microsoft.com/office/drawing/2014/main" id="{FF3BF981-D61D-4A31-8595-8FFC86C53332}"/>
              </a:ext>
            </a:extLst>
          </p:cNvPr>
          <p:cNvSpPr/>
          <p:nvPr/>
        </p:nvSpPr>
        <p:spPr bwMode="gray">
          <a:xfrm>
            <a:off x="5167467" y="0"/>
            <a:ext cx="1722489" cy="6859917"/>
          </a:xfrm>
          <a:custGeom>
            <a:avLst/>
            <a:gdLst>
              <a:gd name="connsiteX0" fmla="*/ 0 w 1722489"/>
              <a:gd name="connsiteY0" fmla="*/ 0 h 6859917"/>
              <a:gd name="connsiteX1" fmla="*/ 0 w 1722489"/>
              <a:gd name="connsiteY1" fmla="*/ 6859918 h 6859917"/>
              <a:gd name="connsiteX2" fmla="*/ 1722489 w 1722489"/>
              <a:gd name="connsiteY2" fmla="*/ 3429639 h 6859917"/>
            </a:gdLst>
            <a:ahLst/>
            <a:cxnLst>
              <a:cxn ang="0">
                <a:pos x="connsiteX0" y="connsiteY0"/>
              </a:cxn>
              <a:cxn ang="0">
                <a:pos x="connsiteX1" y="connsiteY1"/>
              </a:cxn>
              <a:cxn ang="0">
                <a:pos x="connsiteX2" y="connsiteY2"/>
              </a:cxn>
            </a:cxnLst>
            <a:rect l="l" t="t" r="r" b="b"/>
            <a:pathLst>
              <a:path w="1722489" h="6859917">
                <a:moveTo>
                  <a:pt x="0" y="0"/>
                </a:moveTo>
                <a:lnTo>
                  <a:pt x="0" y="6859918"/>
                </a:lnTo>
                <a:lnTo>
                  <a:pt x="1722489" y="3429639"/>
                </a:lnTo>
                <a:close/>
              </a:path>
            </a:pathLst>
          </a:custGeom>
          <a:solidFill>
            <a:srgbClr val="FFFFFF"/>
          </a:solidFill>
          <a:ln w="6388"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6541F84-3790-4EBF-8E6E-DCB9587FABFA}"/>
              </a:ext>
            </a:extLst>
          </p:cNvPr>
          <p:cNvSpPr/>
          <p:nvPr/>
        </p:nvSpPr>
        <p:spPr bwMode="gray">
          <a:xfrm>
            <a:off x="6889957" y="0"/>
            <a:ext cx="1722489" cy="6859917"/>
          </a:xfrm>
          <a:custGeom>
            <a:avLst/>
            <a:gdLst>
              <a:gd name="connsiteX0" fmla="*/ 0 w 1722489"/>
              <a:gd name="connsiteY0" fmla="*/ 0 h 6859917"/>
              <a:gd name="connsiteX1" fmla="*/ 0 w 1722489"/>
              <a:gd name="connsiteY1" fmla="*/ 6859918 h 6859917"/>
              <a:gd name="connsiteX2" fmla="*/ 1722489 w 1722489"/>
              <a:gd name="connsiteY2" fmla="*/ 3429639 h 6859917"/>
            </a:gdLst>
            <a:ahLst/>
            <a:cxnLst>
              <a:cxn ang="0">
                <a:pos x="connsiteX0" y="connsiteY0"/>
              </a:cxn>
              <a:cxn ang="0">
                <a:pos x="connsiteX1" y="connsiteY1"/>
              </a:cxn>
              <a:cxn ang="0">
                <a:pos x="connsiteX2" y="connsiteY2"/>
              </a:cxn>
            </a:cxnLst>
            <a:rect l="l" t="t" r="r" b="b"/>
            <a:pathLst>
              <a:path w="1722489" h="6859917">
                <a:moveTo>
                  <a:pt x="0" y="0"/>
                </a:moveTo>
                <a:lnTo>
                  <a:pt x="0" y="6859918"/>
                </a:lnTo>
                <a:lnTo>
                  <a:pt x="1722489" y="3429639"/>
                </a:lnTo>
                <a:close/>
              </a:path>
            </a:pathLst>
          </a:custGeom>
          <a:solidFill>
            <a:srgbClr val="FFFFFF"/>
          </a:solidFill>
          <a:ln w="6388"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91B7D0D8-BF2A-46D4-944E-B5C9259E8F2A}"/>
              </a:ext>
            </a:extLst>
          </p:cNvPr>
          <p:cNvSpPr/>
          <p:nvPr/>
        </p:nvSpPr>
        <p:spPr bwMode="gray">
          <a:xfrm>
            <a:off x="3444978" y="0"/>
            <a:ext cx="1722489" cy="6859917"/>
          </a:xfrm>
          <a:custGeom>
            <a:avLst/>
            <a:gdLst>
              <a:gd name="connsiteX0" fmla="*/ 0 w 1722489"/>
              <a:gd name="connsiteY0" fmla="*/ 0 h 6859917"/>
              <a:gd name="connsiteX1" fmla="*/ 0 w 1722489"/>
              <a:gd name="connsiteY1" fmla="*/ 6859918 h 6859917"/>
              <a:gd name="connsiteX2" fmla="*/ 1722489 w 1722489"/>
              <a:gd name="connsiteY2" fmla="*/ 3429639 h 6859917"/>
            </a:gdLst>
            <a:ahLst/>
            <a:cxnLst>
              <a:cxn ang="0">
                <a:pos x="connsiteX0" y="connsiteY0"/>
              </a:cxn>
              <a:cxn ang="0">
                <a:pos x="connsiteX1" y="connsiteY1"/>
              </a:cxn>
              <a:cxn ang="0">
                <a:pos x="connsiteX2" y="connsiteY2"/>
              </a:cxn>
            </a:cxnLst>
            <a:rect l="l" t="t" r="r" b="b"/>
            <a:pathLst>
              <a:path w="1722489" h="6859917">
                <a:moveTo>
                  <a:pt x="0" y="0"/>
                </a:moveTo>
                <a:lnTo>
                  <a:pt x="0" y="6859918"/>
                </a:lnTo>
                <a:lnTo>
                  <a:pt x="1722489" y="3429639"/>
                </a:lnTo>
                <a:close/>
              </a:path>
            </a:pathLst>
          </a:custGeom>
          <a:solidFill>
            <a:srgbClr val="FFFFFF"/>
          </a:solidFill>
          <a:ln w="6388" cap="flat">
            <a:noFill/>
            <a:prstDash val="solid"/>
            <a:miter/>
          </a:ln>
        </p:spPr>
        <p:txBody>
          <a:bodyPr rtlCol="0" anchor="ctr"/>
          <a:lstStyle/>
          <a:p>
            <a:endParaRPr lang="de-DE"/>
          </a:p>
        </p:txBody>
      </p:sp>
      <p:sp>
        <p:nvSpPr>
          <p:cNvPr id="2" name="Titel 1">
            <a:extLst>
              <a:ext uri="{FF2B5EF4-FFF2-40B4-BE49-F238E27FC236}">
                <a16:creationId xmlns:a16="http://schemas.microsoft.com/office/drawing/2014/main" id="{7D67EA35-F68A-454D-A1CC-5E137F915BE5}"/>
              </a:ext>
            </a:extLst>
          </p:cNvPr>
          <p:cNvSpPr>
            <a:spLocks noGrp="1"/>
          </p:cNvSpPr>
          <p:nvPr>
            <p:ph type="title"/>
          </p:nvPr>
        </p:nvSpPr>
        <p:spPr bwMode="gray">
          <a:xfrm>
            <a:off x="334963" y="1295716"/>
            <a:ext cx="6300787" cy="4000184"/>
          </a:xfrm>
        </p:spPr>
        <p:txBody>
          <a:bodyPr/>
          <a:lstStyle>
            <a:lvl1pPr>
              <a:defRPr sz="4200"/>
            </a:lvl1pPr>
          </a:lstStyle>
          <a:p>
            <a:r>
              <a:rPr lang="en-US"/>
              <a:t>Click to edit Master title style</a:t>
            </a:r>
            <a:endParaRPr lang="de-DE" dirty="0"/>
          </a:p>
        </p:txBody>
      </p:sp>
      <p:sp>
        <p:nvSpPr>
          <p:cNvPr id="3" name="Datumsplatzhalter 2">
            <a:extLst>
              <a:ext uri="{FF2B5EF4-FFF2-40B4-BE49-F238E27FC236}">
                <a16:creationId xmlns:a16="http://schemas.microsoft.com/office/drawing/2014/main" id="{CEC0582F-CD7C-43A1-A31F-61C84AF5187C}"/>
              </a:ext>
            </a:extLst>
          </p:cNvPr>
          <p:cNvSpPr>
            <a:spLocks noGrp="1"/>
          </p:cNvSpPr>
          <p:nvPr>
            <p:ph type="dt" sz="half" idx="10"/>
          </p:nvPr>
        </p:nvSpPr>
        <p:spPr bwMode="gray"/>
        <p:txBody>
          <a:bodyPr/>
          <a:lstStyle/>
          <a:p>
            <a:r>
              <a:rPr lang="de-DE"/>
              <a:t>Name of the Speaker</a:t>
            </a:r>
          </a:p>
        </p:txBody>
      </p:sp>
      <p:sp>
        <p:nvSpPr>
          <p:cNvPr id="4" name="Fußzeilenplatzhalter 3">
            <a:extLst>
              <a:ext uri="{FF2B5EF4-FFF2-40B4-BE49-F238E27FC236}">
                <a16:creationId xmlns:a16="http://schemas.microsoft.com/office/drawing/2014/main" id="{765BDC8B-AC16-40EC-9659-81A213A0A1B0}"/>
              </a:ext>
            </a:extLst>
          </p:cNvPr>
          <p:cNvSpPr>
            <a:spLocks noGrp="1"/>
          </p:cNvSpPr>
          <p:nvPr>
            <p:ph type="ftr" sz="quarter" idx="11"/>
          </p:nvPr>
        </p:nvSpPr>
        <p:spPr bwMode="gray"/>
        <p:txBody>
          <a:bodyPr/>
          <a:lstStyle/>
          <a:p>
            <a:r>
              <a:rPr lang="de-DE"/>
              <a:t>Topic Lore Ipsum</a:t>
            </a:r>
          </a:p>
        </p:txBody>
      </p:sp>
      <p:pic>
        <p:nvPicPr>
          <p:cNvPr id="6" name="Grafik 5">
            <a:extLst>
              <a:ext uri="{FF2B5EF4-FFF2-40B4-BE49-F238E27FC236}">
                <a16:creationId xmlns:a16="http://schemas.microsoft.com/office/drawing/2014/main" id="{8CCD1968-D940-45ED-8B27-D402B43A98E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75285" y="5914663"/>
            <a:ext cx="2336920" cy="831893"/>
          </a:xfrm>
          <a:prstGeom prst="rect">
            <a:avLst/>
          </a:prstGeom>
        </p:spPr>
      </p:pic>
    </p:spTree>
    <p:extLst>
      <p:ext uri="{BB962C8B-B14F-4D97-AF65-F5344CB8AC3E}">
        <p14:creationId xmlns:p14="http://schemas.microsoft.com/office/powerpoint/2010/main" val="16600161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Only" preserve="1">
  <p:cSld name="Name on Background 3">
    <p:spTree>
      <p:nvGrpSpPr>
        <p:cNvPr id="1" name=""/>
        <p:cNvGrpSpPr/>
        <p:nvPr/>
      </p:nvGrpSpPr>
      <p:grpSpPr>
        <a:xfrm>
          <a:off x="0" y="0"/>
          <a:ext cx="0" cy="0"/>
          <a:chOff x="0" y="0"/>
          <a:chExt cx="0" cy="0"/>
        </a:xfrm>
      </p:grpSpPr>
      <p:sp>
        <p:nvSpPr>
          <p:cNvPr id="9" name="Freihandform: Form 8">
            <a:extLst>
              <a:ext uri="{FF2B5EF4-FFF2-40B4-BE49-F238E27FC236}">
                <a16:creationId xmlns:a16="http://schemas.microsoft.com/office/drawing/2014/main" id="{BA4317B4-C8D7-4C41-A7D4-EBD25DCBDDD9}"/>
              </a:ext>
            </a:extLst>
          </p:cNvPr>
          <p:cNvSpPr/>
          <p:nvPr/>
        </p:nvSpPr>
        <p:spPr bwMode="gray">
          <a:xfrm>
            <a:off x="0" y="0"/>
            <a:ext cx="3444978" cy="6859917"/>
          </a:xfrm>
          <a:custGeom>
            <a:avLst/>
            <a:gdLst>
              <a:gd name="connsiteX0" fmla="*/ 0 w 3444978"/>
              <a:gd name="connsiteY0" fmla="*/ 0 h 6859917"/>
              <a:gd name="connsiteX1" fmla="*/ 0 w 3444978"/>
              <a:gd name="connsiteY1" fmla="*/ 6859918 h 6859917"/>
              <a:gd name="connsiteX2" fmla="*/ 3444979 w 3444978"/>
              <a:gd name="connsiteY2" fmla="*/ 3429639 h 6859917"/>
              <a:gd name="connsiteX3" fmla="*/ 0 w 3444978"/>
              <a:gd name="connsiteY3" fmla="*/ 0 h 6859917"/>
            </a:gdLst>
            <a:ahLst/>
            <a:cxnLst>
              <a:cxn ang="0">
                <a:pos x="connsiteX0" y="connsiteY0"/>
              </a:cxn>
              <a:cxn ang="0">
                <a:pos x="connsiteX1" y="connsiteY1"/>
              </a:cxn>
              <a:cxn ang="0">
                <a:pos x="connsiteX2" y="connsiteY2"/>
              </a:cxn>
              <a:cxn ang="0">
                <a:pos x="connsiteX3" y="connsiteY3"/>
              </a:cxn>
            </a:cxnLst>
            <a:rect l="l" t="t" r="r" b="b"/>
            <a:pathLst>
              <a:path w="3444978" h="6859917">
                <a:moveTo>
                  <a:pt x="0" y="0"/>
                </a:moveTo>
                <a:lnTo>
                  <a:pt x="0" y="6859918"/>
                </a:lnTo>
                <a:lnTo>
                  <a:pt x="3444979" y="3429639"/>
                </a:lnTo>
                <a:lnTo>
                  <a:pt x="0" y="0"/>
                </a:lnTo>
                <a:close/>
              </a:path>
            </a:pathLst>
          </a:custGeom>
          <a:solidFill>
            <a:srgbClr val="FFFFFF"/>
          </a:solidFill>
          <a:ln w="6388" cap="flat">
            <a:noFill/>
            <a:prstDash val="solid"/>
            <a:miter/>
          </a:ln>
        </p:spPr>
        <p:txBody>
          <a:bodyPr rtlCol="0" anchor="ctr"/>
          <a:lstStyle/>
          <a:p>
            <a:endParaRPr lang="de-DE"/>
          </a:p>
        </p:txBody>
      </p:sp>
      <p:sp>
        <p:nvSpPr>
          <p:cNvPr id="10" name="Freihandform: Form 9">
            <a:extLst>
              <a:ext uri="{FF2B5EF4-FFF2-40B4-BE49-F238E27FC236}">
                <a16:creationId xmlns:a16="http://schemas.microsoft.com/office/drawing/2014/main" id="{FF3BF981-D61D-4A31-8595-8FFC86C53332}"/>
              </a:ext>
            </a:extLst>
          </p:cNvPr>
          <p:cNvSpPr/>
          <p:nvPr/>
        </p:nvSpPr>
        <p:spPr bwMode="gray">
          <a:xfrm>
            <a:off x="5167467" y="0"/>
            <a:ext cx="1722489" cy="6859917"/>
          </a:xfrm>
          <a:custGeom>
            <a:avLst/>
            <a:gdLst>
              <a:gd name="connsiteX0" fmla="*/ 0 w 1722489"/>
              <a:gd name="connsiteY0" fmla="*/ 0 h 6859917"/>
              <a:gd name="connsiteX1" fmla="*/ 0 w 1722489"/>
              <a:gd name="connsiteY1" fmla="*/ 6859918 h 6859917"/>
              <a:gd name="connsiteX2" fmla="*/ 1722489 w 1722489"/>
              <a:gd name="connsiteY2" fmla="*/ 3429639 h 6859917"/>
            </a:gdLst>
            <a:ahLst/>
            <a:cxnLst>
              <a:cxn ang="0">
                <a:pos x="connsiteX0" y="connsiteY0"/>
              </a:cxn>
              <a:cxn ang="0">
                <a:pos x="connsiteX1" y="connsiteY1"/>
              </a:cxn>
              <a:cxn ang="0">
                <a:pos x="connsiteX2" y="connsiteY2"/>
              </a:cxn>
            </a:cxnLst>
            <a:rect l="l" t="t" r="r" b="b"/>
            <a:pathLst>
              <a:path w="1722489" h="6859917">
                <a:moveTo>
                  <a:pt x="0" y="0"/>
                </a:moveTo>
                <a:lnTo>
                  <a:pt x="0" y="6859918"/>
                </a:lnTo>
                <a:lnTo>
                  <a:pt x="1722489" y="3429639"/>
                </a:lnTo>
                <a:close/>
              </a:path>
            </a:pathLst>
          </a:custGeom>
          <a:solidFill>
            <a:srgbClr val="FFFFFF"/>
          </a:solidFill>
          <a:ln w="6388"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86541F84-3790-4EBF-8E6E-DCB9587FABFA}"/>
              </a:ext>
            </a:extLst>
          </p:cNvPr>
          <p:cNvSpPr/>
          <p:nvPr/>
        </p:nvSpPr>
        <p:spPr bwMode="gray">
          <a:xfrm>
            <a:off x="6889957" y="0"/>
            <a:ext cx="1722489" cy="6859917"/>
          </a:xfrm>
          <a:custGeom>
            <a:avLst/>
            <a:gdLst>
              <a:gd name="connsiteX0" fmla="*/ 0 w 1722489"/>
              <a:gd name="connsiteY0" fmla="*/ 0 h 6859917"/>
              <a:gd name="connsiteX1" fmla="*/ 0 w 1722489"/>
              <a:gd name="connsiteY1" fmla="*/ 6859918 h 6859917"/>
              <a:gd name="connsiteX2" fmla="*/ 1722489 w 1722489"/>
              <a:gd name="connsiteY2" fmla="*/ 3429639 h 6859917"/>
            </a:gdLst>
            <a:ahLst/>
            <a:cxnLst>
              <a:cxn ang="0">
                <a:pos x="connsiteX0" y="connsiteY0"/>
              </a:cxn>
              <a:cxn ang="0">
                <a:pos x="connsiteX1" y="connsiteY1"/>
              </a:cxn>
              <a:cxn ang="0">
                <a:pos x="connsiteX2" y="connsiteY2"/>
              </a:cxn>
            </a:cxnLst>
            <a:rect l="l" t="t" r="r" b="b"/>
            <a:pathLst>
              <a:path w="1722489" h="6859917">
                <a:moveTo>
                  <a:pt x="0" y="0"/>
                </a:moveTo>
                <a:lnTo>
                  <a:pt x="0" y="6859918"/>
                </a:lnTo>
                <a:lnTo>
                  <a:pt x="1722489" y="3429639"/>
                </a:lnTo>
                <a:close/>
              </a:path>
            </a:pathLst>
          </a:custGeom>
          <a:solidFill>
            <a:srgbClr val="FFFFFF"/>
          </a:solidFill>
          <a:ln w="6388"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91B7D0D8-BF2A-46D4-944E-B5C9259E8F2A}"/>
              </a:ext>
            </a:extLst>
          </p:cNvPr>
          <p:cNvSpPr/>
          <p:nvPr/>
        </p:nvSpPr>
        <p:spPr bwMode="gray">
          <a:xfrm>
            <a:off x="3444978" y="0"/>
            <a:ext cx="1722489" cy="6859917"/>
          </a:xfrm>
          <a:custGeom>
            <a:avLst/>
            <a:gdLst>
              <a:gd name="connsiteX0" fmla="*/ 0 w 1722489"/>
              <a:gd name="connsiteY0" fmla="*/ 0 h 6859917"/>
              <a:gd name="connsiteX1" fmla="*/ 0 w 1722489"/>
              <a:gd name="connsiteY1" fmla="*/ 6859918 h 6859917"/>
              <a:gd name="connsiteX2" fmla="*/ 1722489 w 1722489"/>
              <a:gd name="connsiteY2" fmla="*/ 3429639 h 6859917"/>
            </a:gdLst>
            <a:ahLst/>
            <a:cxnLst>
              <a:cxn ang="0">
                <a:pos x="connsiteX0" y="connsiteY0"/>
              </a:cxn>
              <a:cxn ang="0">
                <a:pos x="connsiteX1" y="connsiteY1"/>
              </a:cxn>
              <a:cxn ang="0">
                <a:pos x="connsiteX2" y="connsiteY2"/>
              </a:cxn>
            </a:cxnLst>
            <a:rect l="l" t="t" r="r" b="b"/>
            <a:pathLst>
              <a:path w="1722489" h="6859917">
                <a:moveTo>
                  <a:pt x="0" y="0"/>
                </a:moveTo>
                <a:lnTo>
                  <a:pt x="0" y="6859918"/>
                </a:lnTo>
                <a:lnTo>
                  <a:pt x="1722489" y="3429639"/>
                </a:lnTo>
                <a:close/>
              </a:path>
            </a:pathLst>
          </a:custGeom>
          <a:solidFill>
            <a:srgbClr val="FFFFFF"/>
          </a:solidFill>
          <a:ln w="6388" cap="flat">
            <a:noFill/>
            <a:prstDash val="solid"/>
            <a:miter/>
          </a:ln>
        </p:spPr>
        <p:txBody>
          <a:bodyPr rtlCol="0" anchor="ctr"/>
          <a:lstStyle/>
          <a:p>
            <a:endParaRPr lang="de-DE"/>
          </a:p>
        </p:txBody>
      </p:sp>
      <p:sp>
        <p:nvSpPr>
          <p:cNvPr id="2" name="Titel 1">
            <a:extLst>
              <a:ext uri="{FF2B5EF4-FFF2-40B4-BE49-F238E27FC236}">
                <a16:creationId xmlns:a16="http://schemas.microsoft.com/office/drawing/2014/main" id="{7D67EA35-F68A-454D-A1CC-5E137F915BE5}"/>
              </a:ext>
            </a:extLst>
          </p:cNvPr>
          <p:cNvSpPr>
            <a:spLocks noGrp="1"/>
          </p:cNvSpPr>
          <p:nvPr>
            <p:ph type="title"/>
          </p:nvPr>
        </p:nvSpPr>
        <p:spPr bwMode="gray">
          <a:xfrm>
            <a:off x="334963" y="1295716"/>
            <a:ext cx="6300787" cy="4000184"/>
          </a:xfrm>
        </p:spPr>
        <p:txBody>
          <a:bodyPr/>
          <a:lstStyle>
            <a:lvl1pPr>
              <a:defRPr sz="4200"/>
            </a:lvl1pPr>
          </a:lstStyle>
          <a:p>
            <a:r>
              <a:rPr lang="en-US"/>
              <a:t>Click to edit Master title style</a:t>
            </a:r>
            <a:endParaRPr lang="de-DE" dirty="0"/>
          </a:p>
        </p:txBody>
      </p:sp>
      <p:sp>
        <p:nvSpPr>
          <p:cNvPr id="3" name="Datumsplatzhalter 2">
            <a:extLst>
              <a:ext uri="{FF2B5EF4-FFF2-40B4-BE49-F238E27FC236}">
                <a16:creationId xmlns:a16="http://schemas.microsoft.com/office/drawing/2014/main" id="{CEC0582F-CD7C-43A1-A31F-61C84AF5187C}"/>
              </a:ext>
            </a:extLst>
          </p:cNvPr>
          <p:cNvSpPr>
            <a:spLocks noGrp="1"/>
          </p:cNvSpPr>
          <p:nvPr>
            <p:ph type="dt" sz="half" idx="10"/>
          </p:nvPr>
        </p:nvSpPr>
        <p:spPr bwMode="gray"/>
        <p:txBody>
          <a:bodyPr/>
          <a:lstStyle/>
          <a:p>
            <a:r>
              <a:rPr lang="de-DE"/>
              <a:t>Name of the Speaker</a:t>
            </a:r>
          </a:p>
        </p:txBody>
      </p:sp>
      <p:sp>
        <p:nvSpPr>
          <p:cNvPr id="4" name="Fußzeilenplatzhalter 3">
            <a:extLst>
              <a:ext uri="{FF2B5EF4-FFF2-40B4-BE49-F238E27FC236}">
                <a16:creationId xmlns:a16="http://schemas.microsoft.com/office/drawing/2014/main" id="{765BDC8B-AC16-40EC-9659-81A213A0A1B0}"/>
              </a:ext>
            </a:extLst>
          </p:cNvPr>
          <p:cNvSpPr>
            <a:spLocks noGrp="1"/>
          </p:cNvSpPr>
          <p:nvPr>
            <p:ph type="ftr" sz="quarter" idx="11"/>
          </p:nvPr>
        </p:nvSpPr>
        <p:spPr bwMode="gray"/>
        <p:txBody>
          <a:bodyPr/>
          <a:lstStyle/>
          <a:p>
            <a:r>
              <a:rPr lang="de-DE"/>
              <a:t>Topic Lore Ipsum</a:t>
            </a:r>
          </a:p>
        </p:txBody>
      </p:sp>
      <p:pic>
        <p:nvPicPr>
          <p:cNvPr id="6" name="Grafik 5">
            <a:extLst>
              <a:ext uri="{FF2B5EF4-FFF2-40B4-BE49-F238E27FC236}">
                <a16:creationId xmlns:a16="http://schemas.microsoft.com/office/drawing/2014/main" id="{8CCD1968-D940-45ED-8B27-D402B43A98E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75285" y="5914663"/>
            <a:ext cx="2336920" cy="831893"/>
          </a:xfrm>
          <a:prstGeom prst="rect">
            <a:avLst/>
          </a:prstGeom>
        </p:spPr>
      </p:pic>
    </p:spTree>
    <p:extLst>
      <p:ext uri="{BB962C8B-B14F-4D97-AF65-F5344CB8AC3E}">
        <p14:creationId xmlns:p14="http://schemas.microsoft.com/office/powerpoint/2010/main" val="10290049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itleOnly" preserve="1">
  <p:cSld name="Name on Background 4">
    <p:spTree>
      <p:nvGrpSpPr>
        <p:cNvPr id="1" name=""/>
        <p:cNvGrpSpPr/>
        <p:nvPr/>
      </p:nvGrpSpPr>
      <p:grpSpPr>
        <a:xfrm>
          <a:off x="0" y="0"/>
          <a:ext cx="0" cy="0"/>
          <a:chOff x="0" y="0"/>
          <a:chExt cx="0" cy="0"/>
        </a:xfrm>
      </p:grpSpPr>
      <p:sp>
        <p:nvSpPr>
          <p:cNvPr id="8" name="Freihandform: Form 7">
            <a:extLst>
              <a:ext uri="{FF2B5EF4-FFF2-40B4-BE49-F238E27FC236}">
                <a16:creationId xmlns:a16="http://schemas.microsoft.com/office/drawing/2014/main" id="{632F1B90-8DCB-4B60-8F93-653443FE2FC1}"/>
              </a:ext>
            </a:extLst>
          </p:cNvPr>
          <p:cNvSpPr/>
          <p:nvPr/>
        </p:nvSpPr>
        <p:spPr bwMode="gray">
          <a:xfrm>
            <a:off x="1714500" y="0"/>
            <a:ext cx="5143500" cy="6858000"/>
          </a:xfrm>
          <a:custGeom>
            <a:avLst/>
            <a:gdLst>
              <a:gd name="connsiteX0" fmla="*/ 1714500 w 5143500"/>
              <a:gd name="connsiteY0" fmla="*/ 0 h 6858000"/>
              <a:gd name="connsiteX1" fmla="*/ 1714500 w 5143500"/>
              <a:gd name="connsiteY1" fmla="*/ 3427730 h 6858000"/>
              <a:gd name="connsiteX2" fmla="*/ 0 w 5143500"/>
              <a:gd name="connsiteY2" fmla="*/ 0 h 6858000"/>
              <a:gd name="connsiteX3" fmla="*/ 0 w 5143500"/>
              <a:gd name="connsiteY3" fmla="*/ 6858000 h 6858000"/>
              <a:gd name="connsiteX4" fmla="*/ 1714500 w 5143500"/>
              <a:gd name="connsiteY4" fmla="*/ 3430270 h 6858000"/>
              <a:gd name="connsiteX5" fmla="*/ 1714500 w 5143500"/>
              <a:gd name="connsiteY5" fmla="*/ 6858000 h 6858000"/>
              <a:gd name="connsiteX6" fmla="*/ 5143500 w 5143500"/>
              <a:gd name="connsiteY6" fmla="*/ 3429000 h 6858000"/>
              <a:gd name="connsiteX7" fmla="*/ 1714500 w 5143500"/>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143500" h="6858000">
                <a:moveTo>
                  <a:pt x="1714500" y="0"/>
                </a:moveTo>
                <a:lnTo>
                  <a:pt x="1714500" y="3427730"/>
                </a:lnTo>
                <a:cubicBezTo>
                  <a:pt x="1713865" y="2023110"/>
                  <a:pt x="1040130" y="777240"/>
                  <a:pt x="0" y="0"/>
                </a:cubicBezTo>
                <a:lnTo>
                  <a:pt x="0" y="6858000"/>
                </a:lnTo>
                <a:cubicBezTo>
                  <a:pt x="1040130" y="6081395"/>
                  <a:pt x="1713865" y="4834890"/>
                  <a:pt x="1714500" y="3430270"/>
                </a:cubicBezTo>
                <a:lnTo>
                  <a:pt x="1714500" y="6858000"/>
                </a:lnTo>
                <a:cubicBezTo>
                  <a:pt x="3608070" y="6858000"/>
                  <a:pt x="5143500" y="5322570"/>
                  <a:pt x="5143500" y="3429000"/>
                </a:cubicBezTo>
                <a:cubicBezTo>
                  <a:pt x="5143500" y="1535430"/>
                  <a:pt x="3608070" y="0"/>
                  <a:pt x="1714500" y="0"/>
                </a:cubicBezTo>
              </a:path>
            </a:pathLst>
          </a:custGeom>
          <a:solidFill>
            <a:srgbClr val="FFFFFF"/>
          </a:solidFill>
          <a:ln w="6350" cap="flat">
            <a:noFill/>
            <a:prstDash val="solid"/>
            <a:miter/>
          </a:ln>
        </p:spPr>
        <p:txBody>
          <a:bodyPr rtlCol="0" anchor="ctr"/>
          <a:lstStyle/>
          <a:p>
            <a:endParaRPr lang="de-DE"/>
          </a:p>
        </p:txBody>
      </p:sp>
      <p:sp>
        <p:nvSpPr>
          <p:cNvPr id="13" name="Freihandform: Form 12">
            <a:extLst>
              <a:ext uri="{FF2B5EF4-FFF2-40B4-BE49-F238E27FC236}">
                <a16:creationId xmlns:a16="http://schemas.microsoft.com/office/drawing/2014/main" id="{44429CB8-8E76-472D-9682-19DB5F362B07}"/>
              </a:ext>
            </a:extLst>
          </p:cNvPr>
          <p:cNvSpPr/>
          <p:nvPr/>
        </p:nvSpPr>
        <p:spPr bwMode="gray">
          <a:xfrm>
            <a:off x="0" y="0"/>
            <a:ext cx="1714500" cy="6858000"/>
          </a:xfrm>
          <a:custGeom>
            <a:avLst/>
            <a:gdLst>
              <a:gd name="connsiteX0" fmla="*/ 0 w 1714500"/>
              <a:gd name="connsiteY0" fmla="*/ 0 h 6858000"/>
              <a:gd name="connsiteX1" fmla="*/ 0 w 1714500"/>
              <a:gd name="connsiteY1" fmla="*/ 6858000 h 6858000"/>
              <a:gd name="connsiteX2" fmla="*/ 1714500 w 1714500"/>
              <a:gd name="connsiteY2" fmla="*/ 3429000 h 6858000"/>
              <a:gd name="connsiteX3" fmla="*/ 0 w 1714500"/>
              <a:gd name="connsiteY3" fmla="*/ 0 h 6858000"/>
            </a:gdLst>
            <a:ahLst/>
            <a:cxnLst>
              <a:cxn ang="0">
                <a:pos x="connsiteX0" y="connsiteY0"/>
              </a:cxn>
              <a:cxn ang="0">
                <a:pos x="connsiteX1" y="connsiteY1"/>
              </a:cxn>
              <a:cxn ang="0">
                <a:pos x="connsiteX2" y="connsiteY2"/>
              </a:cxn>
              <a:cxn ang="0">
                <a:pos x="connsiteX3" y="connsiteY3"/>
              </a:cxn>
            </a:cxnLst>
            <a:rect l="l" t="t" r="r" b="b"/>
            <a:pathLst>
              <a:path w="1714500" h="6858000">
                <a:moveTo>
                  <a:pt x="0" y="0"/>
                </a:moveTo>
                <a:lnTo>
                  <a:pt x="0" y="6858000"/>
                </a:lnTo>
                <a:cubicBezTo>
                  <a:pt x="1040130" y="6080760"/>
                  <a:pt x="1714500" y="4834255"/>
                  <a:pt x="1714500" y="3429000"/>
                </a:cubicBezTo>
                <a:cubicBezTo>
                  <a:pt x="1714500" y="2023745"/>
                  <a:pt x="1040130" y="777240"/>
                  <a:pt x="0" y="0"/>
                </a:cubicBezTo>
              </a:path>
            </a:pathLst>
          </a:custGeom>
          <a:solidFill>
            <a:srgbClr val="FFFFFF"/>
          </a:solidFill>
          <a:ln w="635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A5825D3A-53A7-465B-B17D-56F7138689B6}"/>
              </a:ext>
            </a:extLst>
          </p:cNvPr>
          <p:cNvSpPr/>
          <p:nvPr/>
        </p:nvSpPr>
        <p:spPr bwMode="gray">
          <a:xfrm>
            <a:off x="0" y="0"/>
            <a:ext cx="6858000" cy="6858000"/>
          </a:xfrm>
          <a:custGeom>
            <a:avLst/>
            <a:gdLst>
              <a:gd name="connsiteX0" fmla="*/ 0 w 6858000"/>
              <a:gd name="connsiteY0" fmla="*/ 0 h 6858000"/>
              <a:gd name="connsiteX1" fmla="*/ 6858000 w 6858000"/>
              <a:gd name="connsiteY1" fmla="*/ 0 h 6858000"/>
              <a:gd name="connsiteX2" fmla="*/ 6858000 w 6858000"/>
              <a:gd name="connsiteY2" fmla="*/ 685800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0" y="0"/>
                </a:moveTo>
                <a:lnTo>
                  <a:pt x="6858000" y="0"/>
                </a:lnTo>
                <a:lnTo>
                  <a:pt x="6858000" y="6858000"/>
                </a:lnTo>
                <a:lnTo>
                  <a:pt x="0" y="6858000"/>
                </a:lnTo>
                <a:close/>
              </a:path>
            </a:pathLst>
          </a:custGeom>
          <a:noFill/>
          <a:ln w="6350" cap="flat">
            <a:noFill/>
            <a:prstDash val="solid"/>
            <a:miter/>
          </a:ln>
        </p:spPr>
        <p:txBody>
          <a:bodyPr rtlCol="0" anchor="ctr"/>
          <a:lstStyle/>
          <a:p>
            <a:endParaRPr lang="de-DE"/>
          </a:p>
        </p:txBody>
      </p:sp>
      <p:sp>
        <p:nvSpPr>
          <p:cNvPr id="2" name="Titel 1">
            <a:extLst>
              <a:ext uri="{FF2B5EF4-FFF2-40B4-BE49-F238E27FC236}">
                <a16:creationId xmlns:a16="http://schemas.microsoft.com/office/drawing/2014/main" id="{7D67EA35-F68A-454D-A1CC-5E137F915BE5}"/>
              </a:ext>
            </a:extLst>
          </p:cNvPr>
          <p:cNvSpPr>
            <a:spLocks noGrp="1"/>
          </p:cNvSpPr>
          <p:nvPr>
            <p:ph type="title"/>
          </p:nvPr>
        </p:nvSpPr>
        <p:spPr bwMode="gray">
          <a:xfrm>
            <a:off x="334963" y="1295716"/>
            <a:ext cx="6300787" cy="4000184"/>
          </a:xfrm>
        </p:spPr>
        <p:txBody>
          <a:bodyPr/>
          <a:lstStyle>
            <a:lvl1pPr>
              <a:defRPr sz="4200"/>
            </a:lvl1pPr>
          </a:lstStyle>
          <a:p>
            <a:r>
              <a:rPr lang="en-US"/>
              <a:t>Click to edit Master title style</a:t>
            </a:r>
            <a:endParaRPr lang="de-DE" dirty="0"/>
          </a:p>
        </p:txBody>
      </p:sp>
      <p:sp>
        <p:nvSpPr>
          <p:cNvPr id="3" name="Datumsplatzhalter 2">
            <a:extLst>
              <a:ext uri="{FF2B5EF4-FFF2-40B4-BE49-F238E27FC236}">
                <a16:creationId xmlns:a16="http://schemas.microsoft.com/office/drawing/2014/main" id="{CEC0582F-CD7C-43A1-A31F-61C84AF5187C}"/>
              </a:ext>
            </a:extLst>
          </p:cNvPr>
          <p:cNvSpPr>
            <a:spLocks noGrp="1"/>
          </p:cNvSpPr>
          <p:nvPr>
            <p:ph type="dt" sz="half" idx="10"/>
          </p:nvPr>
        </p:nvSpPr>
        <p:spPr bwMode="gray"/>
        <p:txBody>
          <a:bodyPr/>
          <a:lstStyle/>
          <a:p>
            <a:r>
              <a:rPr lang="de-DE"/>
              <a:t>Name of the Speaker</a:t>
            </a:r>
          </a:p>
        </p:txBody>
      </p:sp>
      <p:sp>
        <p:nvSpPr>
          <p:cNvPr id="4" name="Fußzeilenplatzhalter 3">
            <a:extLst>
              <a:ext uri="{FF2B5EF4-FFF2-40B4-BE49-F238E27FC236}">
                <a16:creationId xmlns:a16="http://schemas.microsoft.com/office/drawing/2014/main" id="{765BDC8B-AC16-40EC-9659-81A213A0A1B0}"/>
              </a:ext>
            </a:extLst>
          </p:cNvPr>
          <p:cNvSpPr>
            <a:spLocks noGrp="1"/>
          </p:cNvSpPr>
          <p:nvPr>
            <p:ph type="ftr" sz="quarter" idx="11"/>
          </p:nvPr>
        </p:nvSpPr>
        <p:spPr bwMode="gray"/>
        <p:txBody>
          <a:bodyPr/>
          <a:lstStyle/>
          <a:p>
            <a:r>
              <a:rPr lang="de-DE"/>
              <a:t>Topic Lore Ipsum</a:t>
            </a:r>
          </a:p>
        </p:txBody>
      </p:sp>
      <p:pic>
        <p:nvPicPr>
          <p:cNvPr id="6" name="Grafik 5">
            <a:extLst>
              <a:ext uri="{FF2B5EF4-FFF2-40B4-BE49-F238E27FC236}">
                <a16:creationId xmlns:a16="http://schemas.microsoft.com/office/drawing/2014/main" id="{8CCD1968-D940-45ED-8B27-D402B43A98E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75285" y="5914663"/>
            <a:ext cx="2336920" cy="831893"/>
          </a:xfrm>
          <a:prstGeom prst="rect">
            <a:avLst/>
          </a:prstGeom>
        </p:spPr>
      </p:pic>
    </p:spTree>
    <p:extLst>
      <p:ext uri="{BB962C8B-B14F-4D97-AF65-F5344CB8AC3E}">
        <p14:creationId xmlns:p14="http://schemas.microsoft.com/office/powerpoint/2010/main" val="41313250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Only" preserve="1">
  <p:cSld name="Name on Background 5">
    <p:spTree>
      <p:nvGrpSpPr>
        <p:cNvPr id="1" name=""/>
        <p:cNvGrpSpPr/>
        <p:nvPr/>
      </p:nvGrpSpPr>
      <p:grpSpPr>
        <a:xfrm>
          <a:off x="0" y="0"/>
          <a:ext cx="0" cy="0"/>
          <a:chOff x="0" y="0"/>
          <a:chExt cx="0" cy="0"/>
        </a:xfrm>
      </p:grpSpPr>
      <p:sp>
        <p:nvSpPr>
          <p:cNvPr id="9" name="Freihandform: Form 8">
            <a:extLst>
              <a:ext uri="{FF2B5EF4-FFF2-40B4-BE49-F238E27FC236}">
                <a16:creationId xmlns:a16="http://schemas.microsoft.com/office/drawing/2014/main" id="{1A0805AD-270C-40B7-AF6F-BF95922631B6}"/>
              </a:ext>
            </a:extLst>
          </p:cNvPr>
          <p:cNvSpPr/>
          <p:nvPr/>
        </p:nvSpPr>
        <p:spPr bwMode="gray">
          <a:xfrm>
            <a:off x="0" y="0"/>
            <a:ext cx="3429000" cy="3429000"/>
          </a:xfrm>
          <a:custGeom>
            <a:avLst/>
            <a:gdLst>
              <a:gd name="connsiteX0" fmla="*/ 3429000 w 3429000"/>
              <a:gd name="connsiteY0" fmla="*/ 1714500 h 3429000"/>
              <a:gd name="connsiteX1" fmla="*/ 1714500 w 3429000"/>
              <a:gd name="connsiteY1" fmla="*/ 3429000 h 3429000"/>
              <a:gd name="connsiteX2" fmla="*/ 0 w 3429000"/>
              <a:gd name="connsiteY2" fmla="*/ 1714500 h 3429000"/>
              <a:gd name="connsiteX3" fmla="*/ 1714500 w 3429000"/>
              <a:gd name="connsiteY3" fmla="*/ 0 h 3429000"/>
              <a:gd name="connsiteX4" fmla="*/ 3429000 w 3429000"/>
              <a:gd name="connsiteY4" fmla="*/ 1714500 h 342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0" h="3429000">
                <a:moveTo>
                  <a:pt x="3429000" y="1714500"/>
                </a:moveTo>
                <a:cubicBezTo>
                  <a:pt x="3429000" y="2661285"/>
                  <a:pt x="2661285" y="3429000"/>
                  <a:pt x="1714500" y="3429000"/>
                </a:cubicBezTo>
                <a:cubicBezTo>
                  <a:pt x="767715" y="3429000"/>
                  <a:pt x="0" y="2661285"/>
                  <a:pt x="0" y="1714500"/>
                </a:cubicBezTo>
                <a:cubicBezTo>
                  <a:pt x="0" y="767715"/>
                  <a:pt x="767715" y="0"/>
                  <a:pt x="1714500" y="0"/>
                </a:cubicBezTo>
                <a:cubicBezTo>
                  <a:pt x="2661285" y="0"/>
                  <a:pt x="3429000" y="767715"/>
                  <a:pt x="3429000" y="1714500"/>
                </a:cubicBezTo>
              </a:path>
            </a:pathLst>
          </a:custGeom>
          <a:solidFill>
            <a:srgbClr val="FFFFFF"/>
          </a:solidFill>
          <a:ln w="6350" cap="flat">
            <a:noFill/>
            <a:prstDash val="solid"/>
            <a:miter/>
          </a:ln>
        </p:spPr>
        <p:txBody>
          <a:bodyPr rtlCol="0" anchor="ctr"/>
          <a:lstStyle/>
          <a:p>
            <a:endParaRPr lang="de-DE"/>
          </a:p>
        </p:txBody>
      </p:sp>
      <p:sp>
        <p:nvSpPr>
          <p:cNvPr id="10" name="Freihandform: Form 9">
            <a:extLst>
              <a:ext uri="{FF2B5EF4-FFF2-40B4-BE49-F238E27FC236}">
                <a16:creationId xmlns:a16="http://schemas.microsoft.com/office/drawing/2014/main" id="{E745CB62-5A88-4571-A0D5-89ED5EAD3611}"/>
              </a:ext>
            </a:extLst>
          </p:cNvPr>
          <p:cNvSpPr/>
          <p:nvPr/>
        </p:nvSpPr>
        <p:spPr bwMode="gray">
          <a:xfrm>
            <a:off x="3429000" y="0"/>
            <a:ext cx="3429000" cy="3429000"/>
          </a:xfrm>
          <a:custGeom>
            <a:avLst/>
            <a:gdLst>
              <a:gd name="connsiteX0" fmla="*/ 3429000 w 3429000"/>
              <a:gd name="connsiteY0" fmla="*/ 1714500 h 3429000"/>
              <a:gd name="connsiteX1" fmla="*/ 1714500 w 3429000"/>
              <a:gd name="connsiteY1" fmla="*/ 3429000 h 3429000"/>
              <a:gd name="connsiteX2" fmla="*/ 0 w 3429000"/>
              <a:gd name="connsiteY2" fmla="*/ 1714500 h 3429000"/>
              <a:gd name="connsiteX3" fmla="*/ 1714500 w 3429000"/>
              <a:gd name="connsiteY3" fmla="*/ 0 h 3429000"/>
              <a:gd name="connsiteX4" fmla="*/ 3429000 w 3429000"/>
              <a:gd name="connsiteY4" fmla="*/ 1714500 h 342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0" h="3429000">
                <a:moveTo>
                  <a:pt x="3429000" y="1714500"/>
                </a:moveTo>
                <a:cubicBezTo>
                  <a:pt x="3429000" y="2661285"/>
                  <a:pt x="2661285" y="3429000"/>
                  <a:pt x="1714500" y="3429000"/>
                </a:cubicBezTo>
                <a:cubicBezTo>
                  <a:pt x="767715" y="3429000"/>
                  <a:pt x="0" y="2661285"/>
                  <a:pt x="0" y="1714500"/>
                </a:cubicBezTo>
                <a:cubicBezTo>
                  <a:pt x="0" y="767715"/>
                  <a:pt x="767715" y="0"/>
                  <a:pt x="1714500" y="0"/>
                </a:cubicBezTo>
                <a:cubicBezTo>
                  <a:pt x="2661285" y="0"/>
                  <a:pt x="3429000" y="767715"/>
                  <a:pt x="3429000" y="1714500"/>
                </a:cubicBezTo>
              </a:path>
            </a:pathLst>
          </a:custGeom>
          <a:solidFill>
            <a:srgbClr val="FFFFFF"/>
          </a:solidFill>
          <a:ln w="6350" cap="flat">
            <a:noFill/>
            <a:prstDash val="solid"/>
            <a:miter/>
          </a:ln>
        </p:spPr>
        <p:txBody>
          <a:bodyPr rtlCol="0" anchor="ctr"/>
          <a:lstStyle/>
          <a:p>
            <a:endParaRPr lang="de-DE"/>
          </a:p>
        </p:txBody>
      </p:sp>
      <p:sp>
        <p:nvSpPr>
          <p:cNvPr id="11" name="Freihandform: Form 10">
            <a:extLst>
              <a:ext uri="{FF2B5EF4-FFF2-40B4-BE49-F238E27FC236}">
                <a16:creationId xmlns:a16="http://schemas.microsoft.com/office/drawing/2014/main" id="{57844A2E-D440-401A-88DB-F2389C17D719}"/>
              </a:ext>
            </a:extLst>
          </p:cNvPr>
          <p:cNvSpPr/>
          <p:nvPr/>
        </p:nvSpPr>
        <p:spPr bwMode="gray">
          <a:xfrm>
            <a:off x="3429000" y="3429000"/>
            <a:ext cx="3429000" cy="3429000"/>
          </a:xfrm>
          <a:custGeom>
            <a:avLst/>
            <a:gdLst>
              <a:gd name="connsiteX0" fmla="*/ 3429000 w 3429000"/>
              <a:gd name="connsiteY0" fmla="*/ 1714500 h 3429000"/>
              <a:gd name="connsiteX1" fmla="*/ 1714500 w 3429000"/>
              <a:gd name="connsiteY1" fmla="*/ 3429000 h 3429000"/>
              <a:gd name="connsiteX2" fmla="*/ 0 w 3429000"/>
              <a:gd name="connsiteY2" fmla="*/ 1714500 h 3429000"/>
              <a:gd name="connsiteX3" fmla="*/ 1714500 w 3429000"/>
              <a:gd name="connsiteY3" fmla="*/ 0 h 3429000"/>
              <a:gd name="connsiteX4" fmla="*/ 3429000 w 3429000"/>
              <a:gd name="connsiteY4" fmla="*/ 1714500 h 342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0" h="3429000">
                <a:moveTo>
                  <a:pt x="3429000" y="1714500"/>
                </a:moveTo>
                <a:cubicBezTo>
                  <a:pt x="3429000" y="2661285"/>
                  <a:pt x="2661285" y="3429000"/>
                  <a:pt x="1714500" y="3429000"/>
                </a:cubicBezTo>
                <a:cubicBezTo>
                  <a:pt x="767715" y="3429000"/>
                  <a:pt x="0" y="2661285"/>
                  <a:pt x="0" y="1714500"/>
                </a:cubicBezTo>
                <a:cubicBezTo>
                  <a:pt x="0" y="767715"/>
                  <a:pt x="767715" y="0"/>
                  <a:pt x="1714500" y="0"/>
                </a:cubicBezTo>
                <a:cubicBezTo>
                  <a:pt x="2661285" y="0"/>
                  <a:pt x="3429000" y="767715"/>
                  <a:pt x="3429000" y="1714500"/>
                </a:cubicBezTo>
              </a:path>
            </a:pathLst>
          </a:custGeom>
          <a:solidFill>
            <a:srgbClr val="FFFFFF"/>
          </a:solidFill>
          <a:ln w="6350" cap="flat">
            <a:noFill/>
            <a:prstDash val="solid"/>
            <a:miter/>
          </a:ln>
        </p:spPr>
        <p:txBody>
          <a:bodyPr rtlCol="0" anchor="ctr"/>
          <a:lstStyle/>
          <a:p>
            <a:endParaRPr lang="de-DE"/>
          </a:p>
        </p:txBody>
      </p:sp>
      <p:sp>
        <p:nvSpPr>
          <p:cNvPr id="12" name="Freihandform: Form 11">
            <a:extLst>
              <a:ext uri="{FF2B5EF4-FFF2-40B4-BE49-F238E27FC236}">
                <a16:creationId xmlns:a16="http://schemas.microsoft.com/office/drawing/2014/main" id="{16AA0923-BE16-4273-95F3-63B727BF8239}"/>
              </a:ext>
            </a:extLst>
          </p:cNvPr>
          <p:cNvSpPr/>
          <p:nvPr/>
        </p:nvSpPr>
        <p:spPr bwMode="gray">
          <a:xfrm>
            <a:off x="0" y="3429000"/>
            <a:ext cx="3429000" cy="3429000"/>
          </a:xfrm>
          <a:custGeom>
            <a:avLst/>
            <a:gdLst>
              <a:gd name="connsiteX0" fmla="*/ 3429000 w 3429000"/>
              <a:gd name="connsiteY0" fmla="*/ 1714500 h 3429000"/>
              <a:gd name="connsiteX1" fmla="*/ 1714500 w 3429000"/>
              <a:gd name="connsiteY1" fmla="*/ 3429000 h 3429000"/>
              <a:gd name="connsiteX2" fmla="*/ 0 w 3429000"/>
              <a:gd name="connsiteY2" fmla="*/ 1714500 h 3429000"/>
              <a:gd name="connsiteX3" fmla="*/ 1714500 w 3429000"/>
              <a:gd name="connsiteY3" fmla="*/ 0 h 3429000"/>
              <a:gd name="connsiteX4" fmla="*/ 3429000 w 3429000"/>
              <a:gd name="connsiteY4" fmla="*/ 1714500 h 3429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9000" h="3429000">
                <a:moveTo>
                  <a:pt x="3429000" y="1714500"/>
                </a:moveTo>
                <a:cubicBezTo>
                  <a:pt x="3429000" y="2661285"/>
                  <a:pt x="2661285" y="3429000"/>
                  <a:pt x="1714500" y="3429000"/>
                </a:cubicBezTo>
                <a:cubicBezTo>
                  <a:pt x="767715" y="3429000"/>
                  <a:pt x="0" y="2661285"/>
                  <a:pt x="0" y="1714500"/>
                </a:cubicBezTo>
                <a:cubicBezTo>
                  <a:pt x="0" y="767715"/>
                  <a:pt x="767715" y="0"/>
                  <a:pt x="1714500" y="0"/>
                </a:cubicBezTo>
                <a:cubicBezTo>
                  <a:pt x="2661285" y="0"/>
                  <a:pt x="3429000" y="767715"/>
                  <a:pt x="3429000" y="1714500"/>
                </a:cubicBezTo>
              </a:path>
            </a:pathLst>
          </a:custGeom>
          <a:solidFill>
            <a:srgbClr val="FFFFFF"/>
          </a:solidFill>
          <a:ln w="6350" cap="flat">
            <a:noFill/>
            <a:prstDash val="solid"/>
            <a:miter/>
          </a:ln>
        </p:spPr>
        <p:txBody>
          <a:bodyPr rtlCol="0" anchor="ctr"/>
          <a:lstStyle/>
          <a:p>
            <a:endParaRPr lang="de-DE"/>
          </a:p>
        </p:txBody>
      </p:sp>
      <p:sp>
        <p:nvSpPr>
          <p:cNvPr id="15" name="Freihandform: Form 14">
            <a:extLst>
              <a:ext uri="{FF2B5EF4-FFF2-40B4-BE49-F238E27FC236}">
                <a16:creationId xmlns:a16="http://schemas.microsoft.com/office/drawing/2014/main" id="{BF8F60A9-E916-493C-83D0-67BC397C4328}"/>
              </a:ext>
            </a:extLst>
          </p:cNvPr>
          <p:cNvSpPr/>
          <p:nvPr/>
        </p:nvSpPr>
        <p:spPr bwMode="gray">
          <a:xfrm>
            <a:off x="0" y="0"/>
            <a:ext cx="6858000" cy="6858000"/>
          </a:xfrm>
          <a:custGeom>
            <a:avLst/>
            <a:gdLst>
              <a:gd name="connsiteX0" fmla="*/ 0 w 6858000"/>
              <a:gd name="connsiteY0" fmla="*/ 0 h 6858000"/>
              <a:gd name="connsiteX1" fmla="*/ 6858000 w 6858000"/>
              <a:gd name="connsiteY1" fmla="*/ 0 h 6858000"/>
              <a:gd name="connsiteX2" fmla="*/ 6858000 w 6858000"/>
              <a:gd name="connsiteY2" fmla="*/ 685800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0" y="0"/>
                </a:moveTo>
                <a:lnTo>
                  <a:pt x="6858000" y="0"/>
                </a:lnTo>
                <a:lnTo>
                  <a:pt x="6858000" y="6858000"/>
                </a:lnTo>
                <a:lnTo>
                  <a:pt x="0" y="6858000"/>
                </a:lnTo>
                <a:close/>
              </a:path>
            </a:pathLst>
          </a:custGeom>
          <a:noFill/>
          <a:ln w="6350" cap="flat">
            <a:noFill/>
            <a:prstDash val="solid"/>
            <a:miter/>
          </a:ln>
        </p:spPr>
        <p:txBody>
          <a:bodyPr rtlCol="0" anchor="ctr"/>
          <a:lstStyle/>
          <a:p>
            <a:endParaRPr lang="de-DE"/>
          </a:p>
        </p:txBody>
      </p:sp>
      <p:sp>
        <p:nvSpPr>
          <p:cNvPr id="14" name="Freihandform: Form 13">
            <a:extLst>
              <a:ext uri="{FF2B5EF4-FFF2-40B4-BE49-F238E27FC236}">
                <a16:creationId xmlns:a16="http://schemas.microsoft.com/office/drawing/2014/main" id="{A5825D3A-53A7-465B-B17D-56F7138689B6}"/>
              </a:ext>
            </a:extLst>
          </p:cNvPr>
          <p:cNvSpPr/>
          <p:nvPr/>
        </p:nvSpPr>
        <p:spPr bwMode="gray">
          <a:xfrm>
            <a:off x="0" y="0"/>
            <a:ext cx="6858000" cy="6858000"/>
          </a:xfrm>
          <a:custGeom>
            <a:avLst/>
            <a:gdLst>
              <a:gd name="connsiteX0" fmla="*/ 0 w 6858000"/>
              <a:gd name="connsiteY0" fmla="*/ 0 h 6858000"/>
              <a:gd name="connsiteX1" fmla="*/ 6858000 w 6858000"/>
              <a:gd name="connsiteY1" fmla="*/ 0 h 6858000"/>
              <a:gd name="connsiteX2" fmla="*/ 6858000 w 6858000"/>
              <a:gd name="connsiteY2" fmla="*/ 6858000 h 6858000"/>
              <a:gd name="connsiteX3" fmla="*/ 0 w 6858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6858000" h="6858000">
                <a:moveTo>
                  <a:pt x="0" y="0"/>
                </a:moveTo>
                <a:lnTo>
                  <a:pt x="6858000" y="0"/>
                </a:lnTo>
                <a:lnTo>
                  <a:pt x="6858000" y="6858000"/>
                </a:lnTo>
                <a:lnTo>
                  <a:pt x="0" y="6858000"/>
                </a:lnTo>
                <a:close/>
              </a:path>
            </a:pathLst>
          </a:custGeom>
          <a:noFill/>
          <a:ln w="6350" cap="flat">
            <a:noFill/>
            <a:prstDash val="solid"/>
            <a:miter/>
          </a:ln>
        </p:spPr>
        <p:txBody>
          <a:bodyPr rtlCol="0" anchor="ctr"/>
          <a:lstStyle/>
          <a:p>
            <a:endParaRPr lang="de-DE"/>
          </a:p>
        </p:txBody>
      </p:sp>
      <p:sp>
        <p:nvSpPr>
          <p:cNvPr id="2" name="Titel 1">
            <a:extLst>
              <a:ext uri="{FF2B5EF4-FFF2-40B4-BE49-F238E27FC236}">
                <a16:creationId xmlns:a16="http://schemas.microsoft.com/office/drawing/2014/main" id="{7D67EA35-F68A-454D-A1CC-5E137F915BE5}"/>
              </a:ext>
            </a:extLst>
          </p:cNvPr>
          <p:cNvSpPr>
            <a:spLocks noGrp="1"/>
          </p:cNvSpPr>
          <p:nvPr>
            <p:ph type="title"/>
          </p:nvPr>
        </p:nvSpPr>
        <p:spPr bwMode="gray">
          <a:xfrm>
            <a:off x="334963" y="1295716"/>
            <a:ext cx="6300787" cy="4000184"/>
          </a:xfrm>
        </p:spPr>
        <p:txBody>
          <a:bodyPr/>
          <a:lstStyle>
            <a:lvl1pPr>
              <a:defRPr sz="4200"/>
            </a:lvl1pPr>
          </a:lstStyle>
          <a:p>
            <a:r>
              <a:rPr lang="en-US"/>
              <a:t>Click to edit Master title style</a:t>
            </a:r>
            <a:endParaRPr lang="de-DE" dirty="0"/>
          </a:p>
        </p:txBody>
      </p:sp>
      <p:sp>
        <p:nvSpPr>
          <p:cNvPr id="3" name="Datumsplatzhalter 2">
            <a:extLst>
              <a:ext uri="{FF2B5EF4-FFF2-40B4-BE49-F238E27FC236}">
                <a16:creationId xmlns:a16="http://schemas.microsoft.com/office/drawing/2014/main" id="{CEC0582F-CD7C-43A1-A31F-61C84AF5187C}"/>
              </a:ext>
            </a:extLst>
          </p:cNvPr>
          <p:cNvSpPr>
            <a:spLocks noGrp="1"/>
          </p:cNvSpPr>
          <p:nvPr>
            <p:ph type="dt" sz="half" idx="10"/>
          </p:nvPr>
        </p:nvSpPr>
        <p:spPr bwMode="gray"/>
        <p:txBody>
          <a:bodyPr/>
          <a:lstStyle/>
          <a:p>
            <a:r>
              <a:rPr lang="de-DE"/>
              <a:t>Name of the Speaker</a:t>
            </a:r>
          </a:p>
        </p:txBody>
      </p:sp>
      <p:sp>
        <p:nvSpPr>
          <p:cNvPr id="4" name="Fußzeilenplatzhalter 3">
            <a:extLst>
              <a:ext uri="{FF2B5EF4-FFF2-40B4-BE49-F238E27FC236}">
                <a16:creationId xmlns:a16="http://schemas.microsoft.com/office/drawing/2014/main" id="{765BDC8B-AC16-40EC-9659-81A213A0A1B0}"/>
              </a:ext>
            </a:extLst>
          </p:cNvPr>
          <p:cNvSpPr>
            <a:spLocks noGrp="1"/>
          </p:cNvSpPr>
          <p:nvPr>
            <p:ph type="ftr" sz="quarter" idx="11"/>
          </p:nvPr>
        </p:nvSpPr>
        <p:spPr bwMode="gray"/>
        <p:txBody>
          <a:bodyPr/>
          <a:lstStyle/>
          <a:p>
            <a:r>
              <a:rPr lang="de-DE"/>
              <a:t>Topic Lore Ipsum</a:t>
            </a:r>
          </a:p>
        </p:txBody>
      </p:sp>
      <p:pic>
        <p:nvPicPr>
          <p:cNvPr id="6" name="Grafik 5">
            <a:extLst>
              <a:ext uri="{FF2B5EF4-FFF2-40B4-BE49-F238E27FC236}">
                <a16:creationId xmlns:a16="http://schemas.microsoft.com/office/drawing/2014/main" id="{8CCD1968-D940-45ED-8B27-D402B43A98E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75285" y="5914663"/>
            <a:ext cx="2336920" cy="831893"/>
          </a:xfrm>
          <a:prstGeom prst="rect">
            <a:avLst/>
          </a:prstGeom>
        </p:spPr>
      </p:pic>
    </p:spTree>
    <p:extLst>
      <p:ext uri="{BB962C8B-B14F-4D97-AF65-F5344CB8AC3E}">
        <p14:creationId xmlns:p14="http://schemas.microsoft.com/office/powerpoint/2010/main" val="4374474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itleOnly" preserve="1">
  <p:cSld name="Name on Background 6">
    <p:spTree>
      <p:nvGrpSpPr>
        <p:cNvPr id="1" name=""/>
        <p:cNvGrpSpPr/>
        <p:nvPr/>
      </p:nvGrpSpPr>
      <p:grpSpPr>
        <a:xfrm>
          <a:off x="0" y="0"/>
          <a:ext cx="0" cy="0"/>
          <a:chOff x="0" y="0"/>
          <a:chExt cx="0" cy="0"/>
        </a:xfrm>
      </p:grpSpPr>
      <p:sp>
        <p:nvSpPr>
          <p:cNvPr id="7" name="Grafik 4">
            <a:extLst>
              <a:ext uri="{FF2B5EF4-FFF2-40B4-BE49-F238E27FC236}">
                <a16:creationId xmlns:a16="http://schemas.microsoft.com/office/drawing/2014/main" id="{15E3CE5D-C2DD-428B-80B5-47A963F5DFD8}"/>
              </a:ext>
            </a:extLst>
          </p:cNvPr>
          <p:cNvSpPr/>
          <p:nvPr/>
        </p:nvSpPr>
        <p:spPr bwMode="gray">
          <a:xfrm>
            <a:off x="0" y="0"/>
            <a:ext cx="6858000" cy="6858000"/>
          </a:xfrm>
          <a:custGeom>
            <a:avLst/>
            <a:gdLst>
              <a:gd name="connsiteX0" fmla="*/ 3429000 w 6858000"/>
              <a:gd name="connsiteY0" fmla="*/ 0 h 6858000"/>
              <a:gd name="connsiteX1" fmla="*/ 3429000 w 6858000"/>
              <a:gd name="connsiteY1" fmla="*/ 1959610 h 6858000"/>
              <a:gd name="connsiteX2" fmla="*/ 1469390 w 6858000"/>
              <a:gd name="connsiteY2" fmla="*/ 1959610 h 6858000"/>
              <a:gd name="connsiteX3" fmla="*/ 0 w 6858000"/>
              <a:gd name="connsiteY3" fmla="*/ 3429000 h 6858000"/>
              <a:gd name="connsiteX4" fmla="*/ 1524000 w 6858000"/>
              <a:gd name="connsiteY4" fmla="*/ 4898390 h 6858000"/>
              <a:gd name="connsiteX5" fmla="*/ 3429000 w 6858000"/>
              <a:gd name="connsiteY5" fmla="*/ 4898390 h 6858000"/>
              <a:gd name="connsiteX6" fmla="*/ 3429000 w 6858000"/>
              <a:gd name="connsiteY6" fmla="*/ 6858000 h 6858000"/>
              <a:gd name="connsiteX7" fmla="*/ 6858000 w 6858000"/>
              <a:gd name="connsiteY7" fmla="*/ 3429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58000" h="6858000">
                <a:moveTo>
                  <a:pt x="3429000" y="0"/>
                </a:moveTo>
                <a:lnTo>
                  <a:pt x="3429000" y="1959610"/>
                </a:lnTo>
                <a:lnTo>
                  <a:pt x="1469390" y="1959610"/>
                </a:lnTo>
                <a:lnTo>
                  <a:pt x="0" y="3429000"/>
                </a:lnTo>
                <a:lnTo>
                  <a:pt x="1524000" y="4898390"/>
                </a:lnTo>
                <a:lnTo>
                  <a:pt x="3429000" y="4898390"/>
                </a:lnTo>
                <a:lnTo>
                  <a:pt x="3429000" y="6858000"/>
                </a:lnTo>
                <a:lnTo>
                  <a:pt x="6858000" y="3429000"/>
                </a:lnTo>
                <a:close/>
              </a:path>
            </a:pathLst>
          </a:custGeom>
          <a:solidFill>
            <a:srgbClr val="FFFFFF"/>
          </a:solidFill>
          <a:ln w="6350" cap="flat">
            <a:noFill/>
            <a:prstDash val="solid"/>
            <a:miter/>
          </a:ln>
        </p:spPr>
        <p:txBody>
          <a:bodyPr rtlCol="0" anchor="ctr"/>
          <a:lstStyle/>
          <a:p>
            <a:endParaRPr lang="de-DE"/>
          </a:p>
        </p:txBody>
      </p:sp>
      <p:sp>
        <p:nvSpPr>
          <p:cNvPr id="2" name="Titel 1">
            <a:extLst>
              <a:ext uri="{FF2B5EF4-FFF2-40B4-BE49-F238E27FC236}">
                <a16:creationId xmlns:a16="http://schemas.microsoft.com/office/drawing/2014/main" id="{7D67EA35-F68A-454D-A1CC-5E137F915BE5}"/>
              </a:ext>
            </a:extLst>
          </p:cNvPr>
          <p:cNvSpPr>
            <a:spLocks noGrp="1"/>
          </p:cNvSpPr>
          <p:nvPr>
            <p:ph type="title"/>
          </p:nvPr>
        </p:nvSpPr>
        <p:spPr bwMode="gray">
          <a:xfrm>
            <a:off x="334963" y="1295716"/>
            <a:ext cx="6300787" cy="4000184"/>
          </a:xfrm>
        </p:spPr>
        <p:txBody>
          <a:bodyPr/>
          <a:lstStyle>
            <a:lvl1pPr>
              <a:defRPr sz="4200"/>
            </a:lvl1pPr>
          </a:lstStyle>
          <a:p>
            <a:r>
              <a:rPr lang="en-US"/>
              <a:t>Click to edit Master title style</a:t>
            </a:r>
            <a:endParaRPr lang="de-DE" dirty="0"/>
          </a:p>
        </p:txBody>
      </p:sp>
      <p:sp>
        <p:nvSpPr>
          <p:cNvPr id="3" name="Datumsplatzhalter 2">
            <a:extLst>
              <a:ext uri="{FF2B5EF4-FFF2-40B4-BE49-F238E27FC236}">
                <a16:creationId xmlns:a16="http://schemas.microsoft.com/office/drawing/2014/main" id="{CEC0582F-CD7C-43A1-A31F-61C84AF5187C}"/>
              </a:ext>
            </a:extLst>
          </p:cNvPr>
          <p:cNvSpPr>
            <a:spLocks noGrp="1"/>
          </p:cNvSpPr>
          <p:nvPr>
            <p:ph type="dt" sz="half" idx="10"/>
          </p:nvPr>
        </p:nvSpPr>
        <p:spPr bwMode="gray"/>
        <p:txBody>
          <a:bodyPr/>
          <a:lstStyle/>
          <a:p>
            <a:r>
              <a:rPr lang="de-DE"/>
              <a:t>Name of the Speaker</a:t>
            </a:r>
          </a:p>
        </p:txBody>
      </p:sp>
      <p:sp>
        <p:nvSpPr>
          <p:cNvPr id="4" name="Fußzeilenplatzhalter 3">
            <a:extLst>
              <a:ext uri="{FF2B5EF4-FFF2-40B4-BE49-F238E27FC236}">
                <a16:creationId xmlns:a16="http://schemas.microsoft.com/office/drawing/2014/main" id="{765BDC8B-AC16-40EC-9659-81A213A0A1B0}"/>
              </a:ext>
            </a:extLst>
          </p:cNvPr>
          <p:cNvSpPr>
            <a:spLocks noGrp="1"/>
          </p:cNvSpPr>
          <p:nvPr>
            <p:ph type="ftr" sz="quarter" idx="11"/>
          </p:nvPr>
        </p:nvSpPr>
        <p:spPr bwMode="gray"/>
        <p:txBody>
          <a:bodyPr/>
          <a:lstStyle/>
          <a:p>
            <a:r>
              <a:rPr lang="de-DE"/>
              <a:t>Topic Lore Ipsum</a:t>
            </a:r>
          </a:p>
        </p:txBody>
      </p:sp>
      <p:pic>
        <p:nvPicPr>
          <p:cNvPr id="6" name="Grafik 5">
            <a:extLst>
              <a:ext uri="{FF2B5EF4-FFF2-40B4-BE49-F238E27FC236}">
                <a16:creationId xmlns:a16="http://schemas.microsoft.com/office/drawing/2014/main" id="{8CCD1968-D940-45ED-8B27-D402B43A98E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bwMode="gray">
          <a:xfrm>
            <a:off x="75285" y="5914663"/>
            <a:ext cx="2336920" cy="831893"/>
          </a:xfrm>
          <a:prstGeom prst="rect">
            <a:avLst/>
          </a:prstGeom>
        </p:spPr>
      </p:pic>
    </p:spTree>
    <p:extLst>
      <p:ext uri="{BB962C8B-B14F-4D97-AF65-F5344CB8AC3E}">
        <p14:creationId xmlns:p14="http://schemas.microsoft.com/office/powerpoint/2010/main" val="27990876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Caption">
    <p:spTree>
      <p:nvGrpSpPr>
        <p:cNvPr id="1" name=""/>
        <p:cNvGrpSpPr/>
        <p:nvPr/>
      </p:nvGrpSpPr>
      <p:grpSpPr>
        <a:xfrm>
          <a:off x="0" y="0"/>
          <a:ext cx="0" cy="0"/>
          <a:chOff x="0" y="0"/>
          <a:chExt cx="0" cy="0"/>
        </a:xfrm>
      </p:grpSpPr>
      <p:sp>
        <p:nvSpPr>
          <p:cNvPr id="3" name="Datumsplatzhalter 2">
            <a:extLst>
              <a:ext uri="{FF2B5EF4-FFF2-40B4-BE49-F238E27FC236}">
                <a16:creationId xmlns:a16="http://schemas.microsoft.com/office/drawing/2014/main" id="{CEC0582F-CD7C-43A1-A31F-61C84AF5187C}"/>
              </a:ext>
            </a:extLst>
          </p:cNvPr>
          <p:cNvSpPr>
            <a:spLocks noGrp="1"/>
          </p:cNvSpPr>
          <p:nvPr>
            <p:ph type="dt" sz="half" idx="10"/>
          </p:nvPr>
        </p:nvSpPr>
        <p:spPr bwMode="gray"/>
        <p:txBody>
          <a:bodyPr/>
          <a:lstStyle/>
          <a:p>
            <a:r>
              <a:rPr lang="de-DE"/>
              <a:t>Name of the Speaker</a:t>
            </a:r>
          </a:p>
        </p:txBody>
      </p:sp>
      <p:sp>
        <p:nvSpPr>
          <p:cNvPr id="4" name="Fußzeilenplatzhalter 3">
            <a:extLst>
              <a:ext uri="{FF2B5EF4-FFF2-40B4-BE49-F238E27FC236}">
                <a16:creationId xmlns:a16="http://schemas.microsoft.com/office/drawing/2014/main" id="{765BDC8B-AC16-40EC-9659-81A213A0A1B0}"/>
              </a:ext>
            </a:extLst>
          </p:cNvPr>
          <p:cNvSpPr>
            <a:spLocks noGrp="1"/>
          </p:cNvSpPr>
          <p:nvPr>
            <p:ph type="ftr" sz="quarter" idx="11"/>
          </p:nvPr>
        </p:nvSpPr>
        <p:spPr bwMode="gray"/>
        <p:txBody>
          <a:bodyPr/>
          <a:lstStyle/>
          <a:p>
            <a:r>
              <a:rPr lang="de-DE"/>
              <a:t>Topic Lore Ipsum</a:t>
            </a:r>
          </a:p>
        </p:txBody>
      </p:sp>
      <p:sp>
        <p:nvSpPr>
          <p:cNvPr id="9" name="Textplatzhalter 8">
            <a:extLst>
              <a:ext uri="{FF2B5EF4-FFF2-40B4-BE49-F238E27FC236}">
                <a16:creationId xmlns:a16="http://schemas.microsoft.com/office/drawing/2014/main" id="{CA3000E4-2BD5-435D-AE69-C20EC0E3F2C1}"/>
              </a:ext>
            </a:extLst>
          </p:cNvPr>
          <p:cNvSpPr>
            <a:spLocks noGrp="1"/>
          </p:cNvSpPr>
          <p:nvPr>
            <p:ph type="body" sz="quarter" idx="12"/>
          </p:nvPr>
        </p:nvSpPr>
        <p:spPr bwMode="gray">
          <a:xfrm>
            <a:off x="2640014" y="1295715"/>
            <a:ext cx="8104186" cy="5266851"/>
          </a:xfrm>
        </p:spPr>
        <p:txBody>
          <a:bodyPr/>
          <a:lstStyle>
            <a:lvl1pPr marL="327025" indent="-327025">
              <a:lnSpc>
                <a:spcPct val="90000"/>
              </a:lnSpc>
              <a:buFont typeface="Verdana" panose="020B0604030504040204" pitchFamily="34" charset="0"/>
              <a:buChar char="»"/>
              <a:defRPr sz="4200"/>
            </a:lvl1pPr>
            <a:lvl2pPr marL="182563" indent="0" algn="r">
              <a:lnSpc>
                <a:spcPct val="90000"/>
              </a:lnSpc>
              <a:buNone/>
              <a:defRPr sz="2000"/>
            </a:lvl2pPr>
            <a:lvl3pPr>
              <a:lnSpc>
                <a:spcPct val="90000"/>
              </a:lnSpc>
              <a:defRPr sz="4200"/>
            </a:lvl3pPr>
            <a:lvl4pPr>
              <a:lnSpc>
                <a:spcPct val="90000"/>
              </a:lnSpc>
              <a:defRPr sz="4200"/>
            </a:lvl4pPr>
            <a:lvl5pPr>
              <a:lnSpc>
                <a:spcPct val="90000"/>
              </a:lnSpc>
              <a:defRPr sz="4200"/>
            </a:lvl5pPr>
          </a:lstStyle>
          <a:p>
            <a:pPr lvl="0"/>
            <a:r>
              <a:rPr lang="en-US"/>
              <a:t>Edit Master text styles</a:t>
            </a:r>
          </a:p>
          <a:p>
            <a:pPr lvl="1"/>
            <a:r>
              <a:rPr lang="en-US"/>
              <a:t>Second level</a:t>
            </a:r>
          </a:p>
        </p:txBody>
      </p:sp>
    </p:spTree>
    <p:extLst>
      <p:ext uri="{BB962C8B-B14F-4D97-AF65-F5344CB8AC3E}">
        <p14:creationId xmlns:p14="http://schemas.microsoft.com/office/powerpoint/2010/main" val="6221407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82CC7437-6059-43F9-AED7-852A052197E8}"/>
              </a:ext>
            </a:extLst>
          </p:cNvPr>
          <p:cNvSpPr>
            <a:spLocks noGrp="1"/>
          </p:cNvSpPr>
          <p:nvPr>
            <p:ph type="dt" sz="half" idx="10"/>
          </p:nvPr>
        </p:nvSpPr>
        <p:spPr bwMode="gray"/>
        <p:txBody>
          <a:bodyPr/>
          <a:lstStyle/>
          <a:p>
            <a:r>
              <a:rPr lang="de-DE"/>
              <a:t>Name of the Speaker</a:t>
            </a:r>
          </a:p>
        </p:txBody>
      </p:sp>
      <p:sp>
        <p:nvSpPr>
          <p:cNvPr id="3" name="Fußzeilenplatzhalter 2">
            <a:extLst>
              <a:ext uri="{FF2B5EF4-FFF2-40B4-BE49-F238E27FC236}">
                <a16:creationId xmlns:a16="http://schemas.microsoft.com/office/drawing/2014/main" id="{EDC35EB0-B8D6-413D-890C-D0905B12D5B2}"/>
              </a:ext>
            </a:extLst>
          </p:cNvPr>
          <p:cNvSpPr>
            <a:spLocks noGrp="1"/>
          </p:cNvSpPr>
          <p:nvPr>
            <p:ph type="ftr" sz="quarter" idx="11"/>
          </p:nvPr>
        </p:nvSpPr>
        <p:spPr bwMode="gray"/>
        <p:txBody>
          <a:bodyPr/>
          <a:lstStyle/>
          <a:p>
            <a:r>
              <a:rPr lang="de-DE"/>
              <a:t>Topic Lore Ipsum</a:t>
            </a:r>
          </a:p>
        </p:txBody>
      </p:sp>
    </p:spTree>
    <p:extLst>
      <p:ext uri="{BB962C8B-B14F-4D97-AF65-F5344CB8AC3E}">
        <p14:creationId xmlns:p14="http://schemas.microsoft.com/office/powerpoint/2010/main" val="31599150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8DC67184-D072-4342-8350-BB4B14DFE1F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B905CD3-07FC-264D-9897-59F828CDC80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24DA03C-E2EA-9B43-B37B-94F022656030}"/>
              </a:ext>
            </a:extLst>
          </p:cNvPr>
          <p:cNvSpPr>
            <a:spLocks noGrp="1" noChangeArrowheads="1"/>
          </p:cNvSpPr>
          <p:nvPr>
            <p:ph type="sldNum" sz="quarter" idx="12"/>
          </p:nvPr>
        </p:nvSpPr>
        <p:spPr>
          <a:ln/>
        </p:spPr>
        <p:txBody>
          <a:bodyPr/>
          <a:lstStyle>
            <a:lvl1pPr>
              <a:defRPr/>
            </a:lvl1pPr>
          </a:lstStyle>
          <a:p>
            <a:pPr>
              <a:defRPr/>
            </a:pPr>
            <a:fld id="{8B097C5A-9BE6-5046-848A-D65358E1FF1D}" type="slidenum">
              <a:rPr lang="en-US" altLang="en-US"/>
              <a:pPr>
                <a:defRPr/>
              </a:pPr>
              <a:t>‹#›</a:t>
            </a:fld>
            <a:endParaRPr lang="en-US" altLang="en-US"/>
          </a:p>
        </p:txBody>
      </p:sp>
    </p:spTree>
    <p:extLst>
      <p:ext uri="{BB962C8B-B14F-4D97-AF65-F5344CB8AC3E}">
        <p14:creationId xmlns:p14="http://schemas.microsoft.com/office/powerpoint/2010/main" val="38205708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4C75BF51-7F91-A44B-989F-B64C74A3FE5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E9B643E-8201-2841-9306-8855C4C4D0B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9479825-3949-064B-9551-786D0515B390}"/>
              </a:ext>
            </a:extLst>
          </p:cNvPr>
          <p:cNvSpPr>
            <a:spLocks noGrp="1" noChangeArrowheads="1"/>
          </p:cNvSpPr>
          <p:nvPr>
            <p:ph type="sldNum" sz="quarter" idx="12"/>
          </p:nvPr>
        </p:nvSpPr>
        <p:spPr>
          <a:ln/>
        </p:spPr>
        <p:txBody>
          <a:bodyPr/>
          <a:lstStyle>
            <a:lvl1pPr>
              <a:defRPr/>
            </a:lvl1pPr>
          </a:lstStyle>
          <a:p>
            <a:pPr>
              <a:defRPr/>
            </a:pPr>
            <a:fld id="{593CCE4F-1226-7647-9074-1645338243F8}" type="slidenum">
              <a:rPr lang="en-US" altLang="en-US"/>
              <a:pPr>
                <a:defRPr/>
              </a:pPr>
              <a:t>‹#›</a:t>
            </a:fld>
            <a:endParaRPr lang="en-US" altLang="en-US"/>
          </a:p>
        </p:txBody>
      </p:sp>
    </p:spTree>
    <p:extLst>
      <p:ext uri="{BB962C8B-B14F-4D97-AF65-F5344CB8AC3E}">
        <p14:creationId xmlns:p14="http://schemas.microsoft.com/office/powerpoint/2010/main" val="24233236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4B53D77-A327-C04E-99C8-D5AD4DE4704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15C03F5-8865-CB4E-A2EC-1BAB0504B34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98F742F-E48D-9448-9467-F350A1E3B822}"/>
              </a:ext>
            </a:extLst>
          </p:cNvPr>
          <p:cNvSpPr>
            <a:spLocks noGrp="1" noChangeArrowheads="1"/>
          </p:cNvSpPr>
          <p:nvPr>
            <p:ph type="sldNum" sz="quarter" idx="12"/>
          </p:nvPr>
        </p:nvSpPr>
        <p:spPr>
          <a:ln/>
        </p:spPr>
        <p:txBody>
          <a:bodyPr/>
          <a:lstStyle>
            <a:lvl1pPr>
              <a:defRPr/>
            </a:lvl1pPr>
          </a:lstStyle>
          <a:p>
            <a:pPr>
              <a:defRPr/>
            </a:pPr>
            <a:fld id="{4CB80089-D2EF-344E-9B41-4A29FDE6AA7F}" type="slidenum">
              <a:rPr lang="en-US" altLang="en-US"/>
              <a:pPr>
                <a:defRPr/>
              </a:pPr>
              <a:t>‹#›</a:t>
            </a:fld>
            <a:endParaRPr lang="en-US" altLang="en-US"/>
          </a:p>
        </p:txBody>
      </p:sp>
    </p:spTree>
    <p:extLst>
      <p:ext uri="{BB962C8B-B14F-4D97-AF65-F5344CB8AC3E}">
        <p14:creationId xmlns:p14="http://schemas.microsoft.com/office/powerpoint/2010/main" val="303740765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FF3A40BD-69CE-074C-A9E6-C47D24B6203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9EB9656-2DB3-944E-89FA-49F5D17594F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3D8E233-9281-6645-AF15-8EAEEF60B03E}"/>
              </a:ext>
            </a:extLst>
          </p:cNvPr>
          <p:cNvSpPr>
            <a:spLocks noGrp="1" noChangeArrowheads="1"/>
          </p:cNvSpPr>
          <p:nvPr>
            <p:ph type="sldNum" sz="quarter" idx="12"/>
          </p:nvPr>
        </p:nvSpPr>
        <p:spPr>
          <a:ln/>
        </p:spPr>
        <p:txBody>
          <a:bodyPr/>
          <a:lstStyle>
            <a:lvl1pPr>
              <a:defRPr/>
            </a:lvl1pPr>
          </a:lstStyle>
          <a:p>
            <a:pPr>
              <a:defRPr/>
            </a:pPr>
            <a:fld id="{0905E36C-81C4-5148-88F3-4A288CD7FB69}" type="slidenum">
              <a:rPr lang="en-US" altLang="en-US"/>
              <a:pPr>
                <a:defRPr/>
              </a:pPr>
              <a:t>‹#›</a:t>
            </a:fld>
            <a:endParaRPr lang="en-US" altLang="en-US"/>
          </a:p>
        </p:txBody>
      </p:sp>
    </p:spTree>
    <p:extLst>
      <p:ext uri="{BB962C8B-B14F-4D97-AF65-F5344CB8AC3E}">
        <p14:creationId xmlns:p14="http://schemas.microsoft.com/office/powerpoint/2010/main" val="168191742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AB27899D-299F-6E4C-BA7E-1CA38A4235B5}"/>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9F2BD45-9A82-FE4D-BF66-C03FB2EAB94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C11B852-B418-4E46-98CD-54440072799C}"/>
              </a:ext>
            </a:extLst>
          </p:cNvPr>
          <p:cNvSpPr>
            <a:spLocks noGrp="1" noChangeArrowheads="1"/>
          </p:cNvSpPr>
          <p:nvPr>
            <p:ph type="sldNum" sz="quarter" idx="12"/>
          </p:nvPr>
        </p:nvSpPr>
        <p:spPr>
          <a:ln/>
        </p:spPr>
        <p:txBody>
          <a:bodyPr/>
          <a:lstStyle>
            <a:lvl1pPr>
              <a:defRPr/>
            </a:lvl1pPr>
          </a:lstStyle>
          <a:p>
            <a:pPr>
              <a:defRPr/>
            </a:pPr>
            <a:fld id="{27ECD92F-3778-3D4C-8484-84BC1DEE006C}" type="slidenum">
              <a:rPr lang="en-US" altLang="en-US"/>
              <a:pPr>
                <a:defRPr/>
              </a:pPr>
              <a:t>‹#›</a:t>
            </a:fld>
            <a:endParaRPr lang="en-US" altLang="en-US"/>
          </a:p>
        </p:txBody>
      </p:sp>
    </p:spTree>
    <p:extLst>
      <p:ext uri="{BB962C8B-B14F-4D97-AF65-F5344CB8AC3E}">
        <p14:creationId xmlns:p14="http://schemas.microsoft.com/office/powerpoint/2010/main" val="77820331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4C8B6120-E3AF-5B41-B886-BD9993329C0C}"/>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D0389EBD-C096-584E-BFD3-E6EED98BFD9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8DA67A9F-B905-9C48-BEE7-3C9A77792EB3}"/>
              </a:ext>
            </a:extLst>
          </p:cNvPr>
          <p:cNvSpPr>
            <a:spLocks noGrp="1" noChangeArrowheads="1"/>
          </p:cNvSpPr>
          <p:nvPr>
            <p:ph type="sldNum" sz="quarter" idx="12"/>
          </p:nvPr>
        </p:nvSpPr>
        <p:spPr>
          <a:ln/>
        </p:spPr>
        <p:txBody>
          <a:bodyPr/>
          <a:lstStyle>
            <a:lvl1pPr>
              <a:defRPr/>
            </a:lvl1pPr>
          </a:lstStyle>
          <a:p>
            <a:pPr>
              <a:defRPr/>
            </a:pPr>
            <a:fld id="{85A8E01D-EA5E-B64A-9537-7F37E570FBF7}" type="slidenum">
              <a:rPr lang="en-US" altLang="en-US"/>
              <a:pPr>
                <a:defRPr/>
              </a:pPr>
              <a:t>‹#›</a:t>
            </a:fld>
            <a:endParaRPr lang="en-US" altLang="en-US"/>
          </a:p>
        </p:txBody>
      </p:sp>
    </p:spTree>
    <p:extLst>
      <p:ext uri="{BB962C8B-B14F-4D97-AF65-F5344CB8AC3E}">
        <p14:creationId xmlns:p14="http://schemas.microsoft.com/office/powerpoint/2010/main" val="185814348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AF2093EB-4F9F-7B4B-B4ED-B5942048AB70}"/>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A21A026A-770F-D04E-A35D-36C3D48897E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44826836-02F1-0D48-B2EC-09C9F79E3F28}"/>
              </a:ext>
            </a:extLst>
          </p:cNvPr>
          <p:cNvSpPr>
            <a:spLocks noGrp="1" noChangeArrowheads="1"/>
          </p:cNvSpPr>
          <p:nvPr>
            <p:ph type="sldNum" sz="quarter" idx="12"/>
          </p:nvPr>
        </p:nvSpPr>
        <p:spPr>
          <a:ln/>
        </p:spPr>
        <p:txBody>
          <a:bodyPr/>
          <a:lstStyle>
            <a:lvl1pPr>
              <a:defRPr/>
            </a:lvl1pPr>
          </a:lstStyle>
          <a:p>
            <a:pPr>
              <a:defRPr/>
            </a:pPr>
            <a:fld id="{E7EE4482-6A06-974A-B2CE-A8B8AD0A523F}" type="slidenum">
              <a:rPr lang="en-US" altLang="en-US"/>
              <a:pPr>
                <a:defRPr/>
              </a:pPr>
              <a:t>‹#›</a:t>
            </a:fld>
            <a:endParaRPr lang="en-US" altLang="en-US"/>
          </a:p>
        </p:txBody>
      </p:sp>
    </p:spTree>
    <p:extLst>
      <p:ext uri="{BB962C8B-B14F-4D97-AF65-F5344CB8AC3E}">
        <p14:creationId xmlns:p14="http://schemas.microsoft.com/office/powerpoint/2010/main" val="760344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7F196D8-AA74-BB40-99B2-2302BC80F3B1}"/>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295E11E0-8623-F84C-A15D-44A530F1FDC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0608D3FD-D73D-0D48-B7B3-06C6A61A584E}"/>
              </a:ext>
            </a:extLst>
          </p:cNvPr>
          <p:cNvSpPr>
            <a:spLocks noGrp="1" noChangeArrowheads="1"/>
          </p:cNvSpPr>
          <p:nvPr>
            <p:ph type="sldNum" sz="quarter" idx="12"/>
          </p:nvPr>
        </p:nvSpPr>
        <p:spPr>
          <a:ln/>
        </p:spPr>
        <p:txBody>
          <a:bodyPr/>
          <a:lstStyle>
            <a:lvl1pPr>
              <a:defRPr/>
            </a:lvl1pPr>
          </a:lstStyle>
          <a:p>
            <a:pPr>
              <a:defRPr/>
            </a:pPr>
            <a:fld id="{BCADAE3A-66B4-2A42-B662-6E40EFF7D43E}" type="slidenum">
              <a:rPr lang="en-US" altLang="en-US"/>
              <a:pPr>
                <a:defRPr/>
              </a:pPr>
              <a:t>‹#›</a:t>
            </a:fld>
            <a:endParaRPr lang="en-US" altLang="en-US"/>
          </a:p>
        </p:txBody>
      </p:sp>
    </p:spTree>
    <p:extLst>
      <p:ext uri="{BB962C8B-B14F-4D97-AF65-F5344CB8AC3E}">
        <p14:creationId xmlns:p14="http://schemas.microsoft.com/office/powerpoint/2010/main" val="248432478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9F7F485-B566-E049-B964-27C78C07A91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36A87C9-4B07-7B4C-8509-56124B3A8EF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6FB3EAA-C044-D14B-A6C3-B4AD7B9BA3D3}"/>
              </a:ext>
            </a:extLst>
          </p:cNvPr>
          <p:cNvSpPr>
            <a:spLocks noGrp="1" noChangeArrowheads="1"/>
          </p:cNvSpPr>
          <p:nvPr>
            <p:ph type="sldNum" sz="quarter" idx="12"/>
          </p:nvPr>
        </p:nvSpPr>
        <p:spPr>
          <a:ln/>
        </p:spPr>
        <p:txBody>
          <a:bodyPr/>
          <a:lstStyle>
            <a:lvl1pPr>
              <a:defRPr/>
            </a:lvl1pPr>
          </a:lstStyle>
          <a:p>
            <a:pPr>
              <a:defRPr/>
            </a:pPr>
            <a:fld id="{64CA0D21-8907-6946-8231-2CE71C416BB8}" type="slidenum">
              <a:rPr lang="en-US" altLang="en-US"/>
              <a:pPr>
                <a:defRPr/>
              </a:pPr>
              <a:t>‹#›</a:t>
            </a:fld>
            <a:endParaRPr lang="en-US" altLang="en-US"/>
          </a:p>
        </p:txBody>
      </p:sp>
    </p:spTree>
    <p:extLst>
      <p:ext uri="{BB962C8B-B14F-4D97-AF65-F5344CB8AC3E}">
        <p14:creationId xmlns:p14="http://schemas.microsoft.com/office/powerpoint/2010/main" val="7308895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4357EA29-29EB-9544-8E87-D9B03C8FBB8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2F70A532-17E5-7F49-900D-4EFB0508DB7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C396F006-987E-5F44-B34F-CAFEBB70AA93}"/>
              </a:ext>
            </a:extLst>
          </p:cNvPr>
          <p:cNvSpPr>
            <a:spLocks noGrp="1" noChangeArrowheads="1"/>
          </p:cNvSpPr>
          <p:nvPr>
            <p:ph type="sldNum" sz="quarter" idx="12"/>
          </p:nvPr>
        </p:nvSpPr>
        <p:spPr>
          <a:ln/>
        </p:spPr>
        <p:txBody>
          <a:bodyPr/>
          <a:lstStyle>
            <a:lvl1pPr>
              <a:defRPr/>
            </a:lvl1pPr>
          </a:lstStyle>
          <a:p>
            <a:pPr>
              <a:defRPr/>
            </a:pPr>
            <a:fld id="{F69C0970-4EC2-9E4B-89D1-2A1603EA4F33}" type="slidenum">
              <a:rPr lang="en-US" altLang="en-US"/>
              <a:pPr>
                <a:defRPr/>
              </a:pPr>
              <a:t>‹#›</a:t>
            </a:fld>
            <a:endParaRPr lang="en-US" altLang="en-US"/>
          </a:p>
        </p:txBody>
      </p:sp>
    </p:spTree>
    <p:extLst>
      <p:ext uri="{BB962C8B-B14F-4D97-AF65-F5344CB8AC3E}">
        <p14:creationId xmlns:p14="http://schemas.microsoft.com/office/powerpoint/2010/main" val="30427996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9762710-8F71-B945-8089-FC543221777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B989C55-72DA-7A4E-9739-2CBED231532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70C8011-78E6-D84B-A983-78CCC55CB671}"/>
              </a:ext>
            </a:extLst>
          </p:cNvPr>
          <p:cNvSpPr>
            <a:spLocks noGrp="1" noChangeArrowheads="1"/>
          </p:cNvSpPr>
          <p:nvPr>
            <p:ph type="sldNum" sz="quarter" idx="12"/>
          </p:nvPr>
        </p:nvSpPr>
        <p:spPr>
          <a:ln/>
        </p:spPr>
        <p:txBody>
          <a:bodyPr/>
          <a:lstStyle>
            <a:lvl1pPr>
              <a:defRPr/>
            </a:lvl1pPr>
          </a:lstStyle>
          <a:p>
            <a:pPr>
              <a:defRPr/>
            </a:pPr>
            <a:fld id="{D3792FF3-1C71-DA42-8DB6-CFFDF80936FF}" type="slidenum">
              <a:rPr lang="en-US" altLang="en-US"/>
              <a:pPr>
                <a:defRPr/>
              </a:pPr>
              <a:t>‹#›</a:t>
            </a:fld>
            <a:endParaRPr lang="en-US" altLang="en-US"/>
          </a:p>
        </p:txBody>
      </p:sp>
    </p:spTree>
    <p:extLst>
      <p:ext uri="{BB962C8B-B14F-4D97-AF65-F5344CB8AC3E}">
        <p14:creationId xmlns:p14="http://schemas.microsoft.com/office/powerpoint/2010/main" val="37833329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D8B8F5C-B924-E644-84EF-6E01F092352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780DDA7-8EC9-874D-A3E7-5F7C9DA6BCE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04A0FA8-5C84-2347-8F39-31F8B27BC26F}"/>
              </a:ext>
            </a:extLst>
          </p:cNvPr>
          <p:cNvSpPr>
            <a:spLocks noGrp="1" noChangeArrowheads="1"/>
          </p:cNvSpPr>
          <p:nvPr>
            <p:ph type="sldNum" sz="quarter" idx="12"/>
          </p:nvPr>
        </p:nvSpPr>
        <p:spPr>
          <a:ln/>
        </p:spPr>
        <p:txBody>
          <a:bodyPr/>
          <a:lstStyle>
            <a:lvl1pPr>
              <a:defRPr/>
            </a:lvl1pPr>
          </a:lstStyle>
          <a:p>
            <a:pPr>
              <a:defRPr/>
            </a:pPr>
            <a:fld id="{99E22440-9AB5-6743-BDF5-33FEACD2E7D1}" type="slidenum">
              <a:rPr lang="en-US" altLang="en-US"/>
              <a:pPr>
                <a:defRPr/>
              </a:pPr>
              <a:t>‹#›</a:t>
            </a:fld>
            <a:endParaRPr lang="en-US" altLang="en-US"/>
          </a:p>
        </p:txBody>
      </p:sp>
    </p:spTree>
    <p:extLst>
      <p:ext uri="{BB962C8B-B14F-4D97-AF65-F5344CB8AC3E}">
        <p14:creationId xmlns:p14="http://schemas.microsoft.com/office/powerpoint/2010/main" val="305420503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4">
            <a:extLst>
              <a:ext uri="{FF2B5EF4-FFF2-40B4-BE49-F238E27FC236}">
                <a16:creationId xmlns:a16="http://schemas.microsoft.com/office/drawing/2014/main" id="{3C89E382-AC8C-1844-ABF5-05EED2EAFC5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46EEE8B-A218-9F4A-A2E3-20683CAD0A0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F57E651-2527-054C-93BE-AC703D9386CA}"/>
              </a:ext>
            </a:extLst>
          </p:cNvPr>
          <p:cNvSpPr>
            <a:spLocks noGrp="1" noChangeArrowheads="1"/>
          </p:cNvSpPr>
          <p:nvPr>
            <p:ph type="sldNum" sz="quarter" idx="12"/>
          </p:nvPr>
        </p:nvSpPr>
        <p:spPr>
          <a:ln/>
        </p:spPr>
        <p:txBody>
          <a:bodyPr/>
          <a:lstStyle>
            <a:lvl1pPr>
              <a:defRPr/>
            </a:lvl1pPr>
          </a:lstStyle>
          <a:p>
            <a:pPr>
              <a:defRPr/>
            </a:pPr>
            <a:fld id="{532210ED-CD39-054B-ADB0-2D60CAF1D5F8}" type="slidenum">
              <a:rPr lang="en-US" altLang="en-US"/>
              <a:pPr>
                <a:defRPr/>
              </a:pPr>
              <a:t>‹#›</a:t>
            </a:fld>
            <a:endParaRPr lang="en-US" altLang="en-US"/>
          </a:p>
        </p:txBody>
      </p:sp>
    </p:spTree>
    <p:extLst>
      <p:ext uri="{BB962C8B-B14F-4D97-AF65-F5344CB8AC3E}">
        <p14:creationId xmlns:p14="http://schemas.microsoft.com/office/powerpoint/2010/main" val="209332225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0"/>
            <a:ext cx="10972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09600" y="3938589"/>
            <a:ext cx="10972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888AF68C-0B5B-E54E-BB94-42B24480F802}"/>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0B118153-1F46-7A4E-BD60-C1D7B7ED955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DC9220B0-919C-D044-AA74-4B4F8ADD24E3}"/>
              </a:ext>
            </a:extLst>
          </p:cNvPr>
          <p:cNvSpPr>
            <a:spLocks noGrp="1" noChangeArrowheads="1"/>
          </p:cNvSpPr>
          <p:nvPr>
            <p:ph type="sldNum" sz="quarter" idx="12"/>
          </p:nvPr>
        </p:nvSpPr>
        <p:spPr>
          <a:ln/>
        </p:spPr>
        <p:txBody>
          <a:bodyPr/>
          <a:lstStyle>
            <a:lvl1pPr>
              <a:defRPr/>
            </a:lvl1pPr>
          </a:lstStyle>
          <a:p>
            <a:pPr>
              <a:defRPr/>
            </a:pPr>
            <a:fld id="{149BD9E4-09A2-4947-9A27-471767C0FE41}" type="slidenum">
              <a:rPr lang="en-US" altLang="en-US"/>
              <a:pPr>
                <a:defRPr/>
              </a:pPr>
              <a:t>‹#›</a:t>
            </a:fld>
            <a:endParaRPr lang="en-US" altLang="en-US"/>
          </a:p>
        </p:txBody>
      </p:sp>
    </p:spTree>
    <p:extLst>
      <p:ext uri="{BB962C8B-B14F-4D97-AF65-F5344CB8AC3E}">
        <p14:creationId xmlns:p14="http://schemas.microsoft.com/office/powerpoint/2010/main" val="40785127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201F45F7-E1B8-A345-A052-AC6AF35861B1}"/>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53C7672A-05BF-594F-90DC-79C3E030193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C94AC23-0BCC-D54D-9809-C28D3FCBF099}"/>
              </a:ext>
            </a:extLst>
          </p:cNvPr>
          <p:cNvSpPr>
            <a:spLocks noGrp="1" noChangeArrowheads="1"/>
          </p:cNvSpPr>
          <p:nvPr>
            <p:ph type="sldNum" sz="quarter" idx="12"/>
          </p:nvPr>
        </p:nvSpPr>
        <p:spPr>
          <a:ln/>
        </p:spPr>
        <p:txBody>
          <a:bodyPr/>
          <a:lstStyle>
            <a:lvl1pPr>
              <a:defRPr/>
            </a:lvl1pPr>
          </a:lstStyle>
          <a:p>
            <a:pPr>
              <a:defRPr/>
            </a:pPr>
            <a:fld id="{05AE9B1A-8F50-3C4D-9786-F404CA6EE710}" type="slidenum">
              <a:rPr lang="en-US" altLang="en-US"/>
              <a:pPr>
                <a:defRPr/>
              </a:pPr>
              <a:t>‹#›</a:t>
            </a:fld>
            <a:endParaRPr lang="en-US" altLang="en-US"/>
          </a:p>
        </p:txBody>
      </p:sp>
    </p:spTree>
    <p:extLst>
      <p:ext uri="{BB962C8B-B14F-4D97-AF65-F5344CB8AC3E}">
        <p14:creationId xmlns:p14="http://schemas.microsoft.com/office/powerpoint/2010/main" val="417056546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AEC8DBF-8079-E746-8786-4803D5EE854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7ABB094A-5A1B-3F43-87AD-1736A992D7A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6AC5913-5244-C041-A086-331909A72694}"/>
              </a:ext>
            </a:extLst>
          </p:cNvPr>
          <p:cNvSpPr>
            <a:spLocks noGrp="1" noChangeArrowheads="1"/>
          </p:cNvSpPr>
          <p:nvPr>
            <p:ph type="sldNum" sz="quarter" idx="12"/>
          </p:nvPr>
        </p:nvSpPr>
        <p:spPr>
          <a:ln/>
        </p:spPr>
        <p:txBody>
          <a:bodyPr/>
          <a:lstStyle>
            <a:lvl1pPr>
              <a:defRPr/>
            </a:lvl1pPr>
          </a:lstStyle>
          <a:p>
            <a:pPr>
              <a:defRPr/>
            </a:pPr>
            <a:fld id="{84A9DB4F-D625-FC48-BF5E-6222C236ED09}" type="slidenum">
              <a:rPr lang="en-US" altLang="en-US"/>
              <a:pPr>
                <a:defRPr/>
              </a:pPr>
              <a:t>‹#›</a:t>
            </a:fld>
            <a:endParaRPr lang="en-US" altLang="en-US"/>
          </a:p>
        </p:txBody>
      </p:sp>
    </p:spTree>
    <p:extLst>
      <p:ext uri="{BB962C8B-B14F-4D97-AF65-F5344CB8AC3E}">
        <p14:creationId xmlns:p14="http://schemas.microsoft.com/office/powerpoint/2010/main" val="14632543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Bullet Slide-Navy">
    <p:bg>
      <p:bgPr>
        <a:solidFill>
          <a:schemeClr val="bg2"/>
        </a:solidFill>
        <a:effectLst/>
      </p:bgPr>
    </p:bg>
    <p:spTree>
      <p:nvGrpSpPr>
        <p:cNvPr id="1" name=""/>
        <p:cNvGrpSpPr/>
        <p:nvPr/>
      </p:nvGrpSpPr>
      <p:grpSpPr>
        <a:xfrm>
          <a:off x="0" y="0"/>
          <a:ext cx="0" cy="0"/>
          <a:chOff x="0" y="0"/>
          <a:chExt cx="0" cy="0"/>
        </a:xfrm>
      </p:grpSpPr>
      <p:sp>
        <p:nvSpPr>
          <p:cNvPr id="16" name="Title 15"/>
          <p:cNvSpPr>
            <a:spLocks noGrp="1"/>
          </p:cNvSpPr>
          <p:nvPr>
            <p:ph type="title"/>
          </p:nvPr>
        </p:nvSpPr>
        <p:spPr/>
        <p:txBody>
          <a:bodyPr anchor="b">
            <a:noAutofit/>
          </a:bodyPr>
          <a:lstStyle>
            <a:lvl1pPr>
              <a:defRPr sz="3600">
                <a:latin typeface="+mj-lt"/>
              </a:defRPr>
            </a:lvl1pPr>
          </a:lstStyle>
          <a:p>
            <a:r>
              <a:rPr lang="en-US"/>
              <a:t>Click to edit Master title style</a:t>
            </a:r>
            <a:endParaRPr lang="en-US" dirty="0"/>
          </a:p>
        </p:txBody>
      </p:sp>
      <p:sp>
        <p:nvSpPr>
          <p:cNvPr id="4" name="Text Placeholder 3"/>
          <p:cNvSpPr>
            <a:spLocks noGrp="1"/>
          </p:cNvSpPr>
          <p:nvPr>
            <p:ph type="body" sz="quarter" idx="15"/>
          </p:nvPr>
        </p:nvSpPr>
        <p:spPr>
          <a:xfrm>
            <a:off x="609604" y="927658"/>
            <a:ext cx="10893285" cy="477079"/>
          </a:xfrm>
          <a:prstGeom prst="rect">
            <a:avLst/>
          </a:prstGeom>
        </p:spPr>
        <p:txBody>
          <a:bodyPr>
            <a:noAutofit/>
          </a:bodyPr>
          <a:lstStyle>
            <a:lvl1pPr marL="0" indent="0">
              <a:lnSpc>
                <a:spcPct val="100000"/>
              </a:lnSpc>
              <a:buNone/>
              <a:defRPr sz="1800" i="0">
                <a:latin typeface="+mn-lt"/>
              </a:defRPr>
            </a:lvl1pPr>
            <a:lvl2pPr marL="230181" indent="0">
              <a:lnSpc>
                <a:spcPct val="100000"/>
              </a:lnSpc>
              <a:buNone/>
              <a:defRPr i="1">
                <a:latin typeface="+mn-lt"/>
              </a:defRPr>
            </a:lvl2pPr>
            <a:lvl3pPr marL="515924" indent="0">
              <a:lnSpc>
                <a:spcPct val="100000"/>
              </a:lnSpc>
              <a:buNone/>
              <a:defRPr i="1">
                <a:latin typeface="+mn-lt"/>
              </a:defRPr>
            </a:lvl3pPr>
            <a:lvl4pPr marL="800080" indent="0">
              <a:lnSpc>
                <a:spcPct val="100000"/>
              </a:lnSpc>
              <a:buNone/>
              <a:defRPr i="1">
                <a:latin typeface="+mn-lt"/>
              </a:defRPr>
            </a:lvl4pPr>
            <a:lvl5pPr marL="1085823" indent="0">
              <a:lnSpc>
                <a:spcPct val="100000"/>
              </a:lnSpc>
              <a:buNone/>
              <a:defRPr i="1">
                <a:latin typeface="+mn-lt"/>
              </a:defRPr>
            </a:lvl5pPr>
          </a:lstStyle>
          <a:p>
            <a:pPr lvl="0"/>
            <a:r>
              <a:rPr lang="en-US"/>
              <a:t>Click to edit Master text styles</a:t>
            </a:r>
          </a:p>
        </p:txBody>
      </p:sp>
      <p:sp>
        <p:nvSpPr>
          <p:cNvPr id="7" name="Text Placeholder 3"/>
          <p:cNvSpPr>
            <a:spLocks noGrp="1"/>
          </p:cNvSpPr>
          <p:nvPr>
            <p:ph idx="1"/>
          </p:nvPr>
        </p:nvSpPr>
        <p:spPr>
          <a:xfrm>
            <a:off x="612915" y="1868560"/>
            <a:ext cx="10850220" cy="3909393"/>
          </a:xfrm>
          <a:prstGeom prst="rect">
            <a:avLst/>
          </a:prstGeom>
        </p:spPr>
        <p:txBody>
          <a:bodyPr rtlCol="0">
            <a:noAutofit/>
          </a:bodyPr>
          <a:lstStyle>
            <a:lvl2pPr>
              <a:buClr>
                <a:schemeClr val="accent5"/>
              </a:buClr>
              <a:defRPr/>
            </a:lvl2pPr>
            <a:lvl4pPr>
              <a:buClr>
                <a:schemeClr val="accent5"/>
              </a:buClr>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5" name="Footer Placeholder 9">
            <a:extLst>
              <a:ext uri="{FF2B5EF4-FFF2-40B4-BE49-F238E27FC236}">
                <a16:creationId xmlns:a16="http://schemas.microsoft.com/office/drawing/2014/main" id="{866FD496-774D-ED4C-BE41-30F13F1F32F6}"/>
              </a:ext>
            </a:extLst>
          </p:cNvPr>
          <p:cNvSpPr>
            <a:spLocks noGrp="1"/>
          </p:cNvSpPr>
          <p:nvPr>
            <p:ph type="ftr" sz="quarter" idx="16"/>
          </p:nvPr>
        </p:nvSpPr>
        <p:spPr/>
        <p:txBody>
          <a:bodyPr/>
          <a:lstStyle>
            <a:lvl1pPr>
              <a:defRPr/>
            </a:lvl1pPr>
          </a:lstStyle>
          <a:p>
            <a:pPr>
              <a:defRPr/>
            </a:pPr>
            <a:r>
              <a:rPr lang="en-US"/>
              <a:t>Inflammation and Pregnancy in Treated HIV</a:t>
            </a:r>
          </a:p>
        </p:txBody>
      </p:sp>
      <p:sp>
        <p:nvSpPr>
          <p:cNvPr id="6" name="Slide Number Placeholder 13">
            <a:extLst>
              <a:ext uri="{FF2B5EF4-FFF2-40B4-BE49-F238E27FC236}">
                <a16:creationId xmlns:a16="http://schemas.microsoft.com/office/drawing/2014/main" id="{B8AC617E-9773-6E47-9888-325209D956C2}"/>
              </a:ext>
            </a:extLst>
          </p:cNvPr>
          <p:cNvSpPr>
            <a:spLocks noGrp="1"/>
          </p:cNvSpPr>
          <p:nvPr>
            <p:ph type="sldNum" sz="quarter" idx="17"/>
          </p:nvPr>
        </p:nvSpPr>
        <p:spPr/>
        <p:txBody>
          <a:bodyPr/>
          <a:lstStyle>
            <a:lvl1pPr>
              <a:defRPr/>
            </a:lvl1pPr>
          </a:lstStyle>
          <a:p>
            <a:pPr>
              <a:defRPr/>
            </a:pPr>
            <a:fld id="{98EA8359-78A6-4846-9E43-5A38C60376B4}" type="slidenum">
              <a:rPr lang="en-US"/>
              <a:pPr>
                <a:defRPr/>
              </a:pPr>
              <a:t>‹#›</a:t>
            </a:fld>
            <a:endParaRPr lang="en-US" dirty="0"/>
          </a:p>
        </p:txBody>
      </p:sp>
    </p:spTree>
    <p:extLst>
      <p:ext uri="{BB962C8B-B14F-4D97-AF65-F5344CB8AC3E}">
        <p14:creationId xmlns:p14="http://schemas.microsoft.com/office/powerpoint/2010/main" val="335197659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E65A4-2FAB-ACE4-DC65-C8FEAC2BAB8D}"/>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D223EF6-34BC-C47B-10A9-6C5B379394CE}"/>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35873F-9BE5-7874-9301-DE2930A02177}"/>
              </a:ext>
            </a:extLst>
          </p:cNvPr>
          <p:cNvSpPr>
            <a:spLocks noGrp="1"/>
          </p:cNvSpPr>
          <p:nvPr>
            <p:ph type="dt" sz="half" idx="10"/>
          </p:nvPr>
        </p:nvSpPr>
        <p:spPr>
          <a:xfrm>
            <a:off x="8610600" y="6331265"/>
            <a:ext cx="2743200" cy="365126"/>
          </a:xfrm>
          <a:prstGeom prst="rect">
            <a:avLst/>
          </a:prstGeom>
        </p:spPr>
        <p:txBody>
          <a:bodyPr/>
          <a:lstStyle>
            <a:lvl1pPr algn="r">
              <a:defRPr/>
            </a:lvl1pPr>
          </a:lstStyle>
          <a:p>
            <a:fld id="{30FF502C-11E5-C240-952C-642DF69754FF}" type="datetime1">
              <a:rPr lang="en-US" smtClean="0"/>
              <a:t>7/19/2026</a:t>
            </a:fld>
            <a:endParaRPr lang="en-US"/>
          </a:p>
        </p:txBody>
      </p:sp>
      <p:sp>
        <p:nvSpPr>
          <p:cNvPr id="5" name="Footer Placeholder 4">
            <a:extLst>
              <a:ext uri="{FF2B5EF4-FFF2-40B4-BE49-F238E27FC236}">
                <a16:creationId xmlns:a16="http://schemas.microsoft.com/office/drawing/2014/main" id="{FB18CAAD-457F-0105-BFB7-1E90862C307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287F3B43-2307-8319-9F9E-2527221E56C1}"/>
              </a:ext>
            </a:extLst>
          </p:cNvPr>
          <p:cNvSpPr>
            <a:spLocks noGrp="1"/>
          </p:cNvSpPr>
          <p:nvPr>
            <p:ph type="sldNum" sz="quarter" idx="12"/>
          </p:nvPr>
        </p:nvSpPr>
        <p:spPr>
          <a:xfrm>
            <a:off x="838200" y="6356349"/>
            <a:ext cx="2743200" cy="365125"/>
          </a:xfrm>
        </p:spPr>
        <p:txBody>
          <a:bodyPr/>
          <a:lstStyle>
            <a:lvl1pPr algn="l">
              <a:defRPr/>
            </a:lvl1pPr>
          </a:lstStyle>
          <a:p>
            <a:fld id="{DB2A2178-D75A-2343-AED4-FF88BC75300D}" type="slidenum">
              <a:rPr lang="en-US" smtClean="0"/>
              <a:pPr/>
              <a:t>‹#›</a:t>
            </a:fld>
            <a:endParaRPr lang="en-US"/>
          </a:p>
        </p:txBody>
      </p:sp>
    </p:spTree>
    <p:extLst>
      <p:ext uri="{BB962C8B-B14F-4D97-AF65-F5344CB8AC3E}">
        <p14:creationId xmlns:p14="http://schemas.microsoft.com/office/powerpoint/2010/main" val="151879203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59625-95F4-A1C5-789E-D9C74760592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FA10BCA7-D1EC-F45B-074F-D5D21ACA9E5D}"/>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93A4452-9B5E-2864-BF44-2D432A2120F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Date Placeholder 3">
            <a:extLst>
              <a:ext uri="{FF2B5EF4-FFF2-40B4-BE49-F238E27FC236}">
                <a16:creationId xmlns:a16="http://schemas.microsoft.com/office/drawing/2014/main" id="{B817F392-B58C-1B09-B333-18FD9A6A92DC}"/>
              </a:ext>
            </a:extLst>
          </p:cNvPr>
          <p:cNvSpPr>
            <a:spLocks noGrp="1"/>
          </p:cNvSpPr>
          <p:nvPr>
            <p:ph type="dt" sz="half" idx="10"/>
          </p:nvPr>
        </p:nvSpPr>
        <p:spPr>
          <a:xfrm>
            <a:off x="8610600" y="6331265"/>
            <a:ext cx="2743200" cy="365126"/>
          </a:xfrm>
          <a:prstGeom prst="rect">
            <a:avLst/>
          </a:prstGeom>
        </p:spPr>
        <p:txBody>
          <a:bodyPr/>
          <a:lstStyle>
            <a:lvl1pPr algn="r">
              <a:defRPr/>
            </a:lvl1pPr>
          </a:lstStyle>
          <a:p>
            <a:fld id="{1E788FBB-DA28-4045-87FA-37A6EEA739D4}" type="datetime1">
              <a:rPr lang="en-US" smtClean="0"/>
              <a:t>7/19/2026</a:t>
            </a:fld>
            <a:endParaRPr lang="en-US"/>
          </a:p>
        </p:txBody>
      </p:sp>
      <p:sp>
        <p:nvSpPr>
          <p:cNvPr id="8" name="Slide Number Placeholder 5">
            <a:extLst>
              <a:ext uri="{FF2B5EF4-FFF2-40B4-BE49-F238E27FC236}">
                <a16:creationId xmlns:a16="http://schemas.microsoft.com/office/drawing/2014/main" id="{7F170787-4CB4-4275-B400-D413F66FCCF9}"/>
              </a:ext>
            </a:extLst>
          </p:cNvPr>
          <p:cNvSpPr>
            <a:spLocks noGrp="1"/>
          </p:cNvSpPr>
          <p:nvPr>
            <p:ph type="sldNum" sz="quarter" idx="12"/>
          </p:nvPr>
        </p:nvSpPr>
        <p:spPr>
          <a:xfrm>
            <a:off x="838200" y="6356349"/>
            <a:ext cx="2743200" cy="365125"/>
          </a:xfrm>
        </p:spPr>
        <p:txBody>
          <a:bodyPr/>
          <a:lstStyle>
            <a:lvl1pPr algn="l">
              <a:defRPr/>
            </a:lvl1pPr>
          </a:lstStyle>
          <a:p>
            <a:fld id="{DB2A2178-D75A-2343-AED4-FF88BC75300D}" type="slidenum">
              <a:rPr lang="en-US" smtClean="0"/>
              <a:pPr/>
              <a:t>‹#›</a:t>
            </a:fld>
            <a:endParaRPr lang="en-US"/>
          </a:p>
        </p:txBody>
      </p:sp>
    </p:spTree>
    <p:extLst>
      <p:ext uri="{BB962C8B-B14F-4D97-AF65-F5344CB8AC3E}">
        <p14:creationId xmlns:p14="http://schemas.microsoft.com/office/powerpoint/2010/main" val="275928873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EAEAF-445A-235F-2A35-D4BAC9ED37F4}"/>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86BD90-3C15-F817-EA4B-289E7785B1AB}"/>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 name="Footer Placeholder 4">
            <a:extLst>
              <a:ext uri="{FF2B5EF4-FFF2-40B4-BE49-F238E27FC236}">
                <a16:creationId xmlns:a16="http://schemas.microsoft.com/office/drawing/2014/main" id="{963936EA-A4B3-6691-C7C0-E763A8D8816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Date Placeholder 3">
            <a:extLst>
              <a:ext uri="{FF2B5EF4-FFF2-40B4-BE49-F238E27FC236}">
                <a16:creationId xmlns:a16="http://schemas.microsoft.com/office/drawing/2014/main" id="{6BAAA19F-AF3C-FE4E-01A8-2CA06858FCF5}"/>
              </a:ext>
            </a:extLst>
          </p:cNvPr>
          <p:cNvSpPr>
            <a:spLocks noGrp="1"/>
          </p:cNvSpPr>
          <p:nvPr>
            <p:ph type="dt" sz="half" idx="10"/>
          </p:nvPr>
        </p:nvSpPr>
        <p:spPr>
          <a:xfrm>
            <a:off x="8610600" y="6331265"/>
            <a:ext cx="2743200" cy="365126"/>
          </a:xfrm>
          <a:prstGeom prst="rect">
            <a:avLst/>
          </a:prstGeom>
        </p:spPr>
        <p:txBody>
          <a:bodyPr/>
          <a:lstStyle>
            <a:lvl1pPr algn="r">
              <a:defRPr/>
            </a:lvl1pPr>
          </a:lstStyle>
          <a:p>
            <a:fld id="{68CC99C1-7977-B34F-BC10-BD214CF98CEA}" type="datetime1">
              <a:rPr lang="en-US" smtClean="0"/>
              <a:t>7/19/2026</a:t>
            </a:fld>
            <a:endParaRPr lang="en-US"/>
          </a:p>
        </p:txBody>
      </p:sp>
      <p:sp>
        <p:nvSpPr>
          <p:cNvPr id="8" name="Slide Number Placeholder 5">
            <a:extLst>
              <a:ext uri="{FF2B5EF4-FFF2-40B4-BE49-F238E27FC236}">
                <a16:creationId xmlns:a16="http://schemas.microsoft.com/office/drawing/2014/main" id="{46E426FF-5EBE-CF37-02A6-A387B44B98F6}"/>
              </a:ext>
            </a:extLst>
          </p:cNvPr>
          <p:cNvSpPr>
            <a:spLocks noGrp="1"/>
          </p:cNvSpPr>
          <p:nvPr>
            <p:ph type="sldNum" sz="quarter" idx="12"/>
          </p:nvPr>
        </p:nvSpPr>
        <p:spPr>
          <a:xfrm>
            <a:off x="838200" y="6356349"/>
            <a:ext cx="2743200" cy="365125"/>
          </a:xfrm>
        </p:spPr>
        <p:txBody>
          <a:bodyPr/>
          <a:lstStyle>
            <a:lvl1pPr algn="l">
              <a:defRPr/>
            </a:lvl1pPr>
          </a:lstStyle>
          <a:p>
            <a:fld id="{DB2A2178-D75A-2343-AED4-FF88BC75300D}" type="slidenum">
              <a:rPr lang="en-US" smtClean="0"/>
              <a:pPr/>
              <a:t>‹#›</a:t>
            </a:fld>
            <a:endParaRPr lang="en-US"/>
          </a:p>
        </p:txBody>
      </p:sp>
    </p:spTree>
    <p:extLst>
      <p:ext uri="{BB962C8B-B14F-4D97-AF65-F5344CB8AC3E}">
        <p14:creationId xmlns:p14="http://schemas.microsoft.com/office/powerpoint/2010/main" val="2066222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16B09-2A49-A29C-4595-D12BDEB52E2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6DC758F7-6C1D-D925-6536-F1FD7574AE81}"/>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692F79-E085-45B3-4C83-04E3E0F78181}"/>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F780ED02-95D8-C8B0-FDDF-CEFACD4E6FD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8" name="Date Placeholder 3">
            <a:extLst>
              <a:ext uri="{FF2B5EF4-FFF2-40B4-BE49-F238E27FC236}">
                <a16:creationId xmlns:a16="http://schemas.microsoft.com/office/drawing/2014/main" id="{52F28572-F9F1-94F2-AADF-A02EAD2D5DC1}"/>
              </a:ext>
            </a:extLst>
          </p:cNvPr>
          <p:cNvSpPr>
            <a:spLocks noGrp="1"/>
          </p:cNvSpPr>
          <p:nvPr>
            <p:ph type="dt" sz="half" idx="10"/>
          </p:nvPr>
        </p:nvSpPr>
        <p:spPr>
          <a:xfrm>
            <a:off x="8610600" y="6331265"/>
            <a:ext cx="2743200" cy="365126"/>
          </a:xfrm>
          <a:prstGeom prst="rect">
            <a:avLst/>
          </a:prstGeom>
        </p:spPr>
        <p:txBody>
          <a:bodyPr/>
          <a:lstStyle>
            <a:lvl1pPr algn="r">
              <a:defRPr/>
            </a:lvl1pPr>
          </a:lstStyle>
          <a:p>
            <a:fld id="{8324105F-7BDE-D647-8ABC-C91050E2C3C7}" type="datetime1">
              <a:rPr lang="en-US" smtClean="0"/>
              <a:t>7/19/2026</a:t>
            </a:fld>
            <a:endParaRPr lang="en-US"/>
          </a:p>
        </p:txBody>
      </p:sp>
      <p:sp>
        <p:nvSpPr>
          <p:cNvPr id="9" name="Slide Number Placeholder 5">
            <a:extLst>
              <a:ext uri="{FF2B5EF4-FFF2-40B4-BE49-F238E27FC236}">
                <a16:creationId xmlns:a16="http://schemas.microsoft.com/office/drawing/2014/main" id="{0DDEC719-F79B-53CF-5130-40EA7DE3223C}"/>
              </a:ext>
            </a:extLst>
          </p:cNvPr>
          <p:cNvSpPr>
            <a:spLocks noGrp="1"/>
          </p:cNvSpPr>
          <p:nvPr>
            <p:ph type="sldNum" sz="quarter" idx="12"/>
          </p:nvPr>
        </p:nvSpPr>
        <p:spPr>
          <a:xfrm>
            <a:off x="838200" y="6356349"/>
            <a:ext cx="2743200" cy="365125"/>
          </a:xfrm>
        </p:spPr>
        <p:txBody>
          <a:bodyPr/>
          <a:lstStyle>
            <a:lvl1pPr algn="l">
              <a:defRPr/>
            </a:lvl1pPr>
          </a:lstStyle>
          <a:p>
            <a:fld id="{DB2A2178-D75A-2343-AED4-FF88BC75300D}" type="slidenum">
              <a:rPr lang="en-US" smtClean="0"/>
              <a:pPr/>
              <a:t>‹#›</a:t>
            </a:fld>
            <a:endParaRPr lang="en-US"/>
          </a:p>
        </p:txBody>
      </p:sp>
    </p:spTree>
    <p:extLst>
      <p:ext uri="{BB962C8B-B14F-4D97-AF65-F5344CB8AC3E}">
        <p14:creationId xmlns:p14="http://schemas.microsoft.com/office/powerpoint/2010/main" val="32916471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C67A3-BA7E-1049-5640-3E9DFFC5F4BE}"/>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49DED35B-81F5-8C09-2E6B-1ABDAA7DC8C9}"/>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551923-FD7E-A1A5-EF48-E571DEF1B372}"/>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28873E-EA5F-BA93-DFC1-59F6AC684EB9}"/>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A40840-E4AB-FA05-9B10-16E74A279B55}"/>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a:extLst>
              <a:ext uri="{FF2B5EF4-FFF2-40B4-BE49-F238E27FC236}">
                <a16:creationId xmlns:a16="http://schemas.microsoft.com/office/drawing/2014/main" id="{0AA8AF61-8C40-5AF3-C07D-281ACCD231C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0" name="Date Placeholder 3">
            <a:extLst>
              <a:ext uri="{FF2B5EF4-FFF2-40B4-BE49-F238E27FC236}">
                <a16:creationId xmlns:a16="http://schemas.microsoft.com/office/drawing/2014/main" id="{0A0421F5-9A5E-FFE6-BC1C-B57BE1502795}"/>
              </a:ext>
            </a:extLst>
          </p:cNvPr>
          <p:cNvSpPr>
            <a:spLocks noGrp="1"/>
          </p:cNvSpPr>
          <p:nvPr>
            <p:ph type="dt" sz="half" idx="10"/>
          </p:nvPr>
        </p:nvSpPr>
        <p:spPr>
          <a:xfrm>
            <a:off x="8610600" y="6331265"/>
            <a:ext cx="2743200" cy="365126"/>
          </a:xfrm>
          <a:prstGeom prst="rect">
            <a:avLst/>
          </a:prstGeom>
        </p:spPr>
        <p:txBody>
          <a:bodyPr/>
          <a:lstStyle>
            <a:lvl1pPr algn="r">
              <a:defRPr/>
            </a:lvl1pPr>
          </a:lstStyle>
          <a:p>
            <a:fld id="{08EC3ECB-911E-A14E-BA47-59DC2F407505}" type="datetime1">
              <a:rPr lang="en-US" smtClean="0"/>
              <a:t>7/19/2026</a:t>
            </a:fld>
            <a:endParaRPr lang="en-US"/>
          </a:p>
        </p:txBody>
      </p:sp>
      <p:sp>
        <p:nvSpPr>
          <p:cNvPr id="11" name="Slide Number Placeholder 5">
            <a:extLst>
              <a:ext uri="{FF2B5EF4-FFF2-40B4-BE49-F238E27FC236}">
                <a16:creationId xmlns:a16="http://schemas.microsoft.com/office/drawing/2014/main" id="{74EFD1CB-6E93-D645-97C7-0174F8D81AFB}"/>
              </a:ext>
            </a:extLst>
          </p:cNvPr>
          <p:cNvSpPr>
            <a:spLocks noGrp="1"/>
          </p:cNvSpPr>
          <p:nvPr>
            <p:ph type="sldNum" sz="quarter" idx="12"/>
          </p:nvPr>
        </p:nvSpPr>
        <p:spPr>
          <a:xfrm>
            <a:off x="838200" y="6356349"/>
            <a:ext cx="2743200" cy="365125"/>
          </a:xfrm>
        </p:spPr>
        <p:txBody>
          <a:bodyPr/>
          <a:lstStyle>
            <a:lvl1pPr algn="l">
              <a:defRPr/>
            </a:lvl1pPr>
          </a:lstStyle>
          <a:p>
            <a:fld id="{DB2A2178-D75A-2343-AED4-FF88BC75300D}" type="slidenum">
              <a:rPr lang="en-US" smtClean="0"/>
              <a:pPr/>
              <a:t>‹#›</a:t>
            </a:fld>
            <a:endParaRPr lang="en-US"/>
          </a:p>
        </p:txBody>
      </p:sp>
    </p:spTree>
    <p:extLst>
      <p:ext uri="{BB962C8B-B14F-4D97-AF65-F5344CB8AC3E}">
        <p14:creationId xmlns:p14="http://schemas.microsoft.com/office/powerpoint/2010/main" val="352585131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613BF-D810-209A-380E-C0184D2824C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4" name="Footer Placeholder 3">
            <a:extLst>
              <a:ext uri="{FF2B5EF4-FFF2-40B4-BE49-F238E27FC236}">
                <a16:creationId xmlns:a16="http://schemas.microsoft.com/office/drawing/2014/main" id="{57EBEC71-42A7-3829-C7FF-A2C35B8A75F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Date Placeholder 3">
            <a:extLst>
              <a:ext uri="{FF2B5EF4-FFF2-40B4-BE49-F238E27FC236}">
                <a16:creationId xmlns:a16="http://schemas.microsoft.com/office/drawing/2014/main" id="{FF39AC56-6387-F846-079D-BB4EBA9F7ECD}"/>
              </a:ext>
            </a:extLst>
          </p:cNvPr>
          <p:cNvSpPr>
            <a:spLocks noGrp="1"/>
          </p:cNvSpPr>
          <p:nvPr>
            <p:ph type="dt" sz="half" idx="10"/>
          </p:nvPr>
        </p:nvSpPr>
        <p:spPr>
          <a:xfrm>
            <a:off x="8610600" y="6331265"/>
            <a:ext cx="2743200" cy="365126"/>
          </a:xfrm>
          <a:prstGeom prst="rect">
            <a:avLst/>
          </a:prstGeom>
        </p:spPr>
        <p:txBody>
          <a:bodyPr/>
          <a:lstStyle>
            <a:lvl1pPr algn="r">
              <a:defRPr/>
            </a:lvl1pPr>
          </a:lstStyle>
          <a:p>
            <a:fld id="{E8638B49-2BB6-2346-B836-B3F46AE06DCE}" type="datetime1">
              <a:rPr lang="en-US" smtClean="0"/>
              <a:t>7/19/2026</a:t>
            </a:fld>
            <a:endParaRPr lang="en-US"/>
          </a:p>
        </p:txBody>
      </p:sp>
      <p:sp>
        <p:nvSpPr>
          <p:cNvPr id="7" name="Slide Number Placeholder 5">
            <a:extLst>
              <a:ext uri="{FF2B5EF4-FFF2-40B4-BE49-F238E27FC236}">
                <a16:creationId xmlns:a16="http://schemas.microsoft.com/office/drawing/2014/main" id="{C65FBEAE-FAF7-3D51-DECA-882BF772D5DD}"/>
              </a:ext>
            </a:extLst>
          </p:cNvPr>
          <p:cNvSpPr>
            <a:spLocks noGrp="1"/>
          </p:cNvSpPr>
          <p:nvPr>
            <p:ph type="sldNum" sz="quarter" idx="12"/>
          </p:nvPr>
        </p:nvSpPr>
        <p:spPr>
          <a:xfrm>
            <a:off x="838200" y="6356349"/>
            <a:ext cx="2743200" cy="365125"/>
          </a:xfrm>
        </p:spPr>
        <p:txBody>
          <a:bodyPr/>
          <a:lstStyle>
            <a:lvl1pPr algn="l">
              <a:defRPr/>
            </a:lvl1pPr>
          </a:lstStyle>
          <a:p>
            <a:fld id="{DB2A2178-D75A-2343-AED4-FF88BC75300D}" type="slidenum">
              <a:rPr lang="en-US" smtClean="0"/>
              <a:pPr/>
              <a:t>‹#›</a:t>
            </a:fld>
            <a:endParaRPr lang="en-US"/>
          </a:p>
        </p:txBody>
      </p:sp>
    </p:spTree>
    <p:extLst>
      <p:ext uri="{BB962C8B-B14F-4D97-AF65-F5344CB8AC3E}">
        <p14:creationId xmlns:p14="http://schemas.microsoft.com/office/powerpoint/2010/main" val="27528358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9336447F-1300-C40C-0BF8-8F686CA0F78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Date Placeholder 3">
            <a:extLst>
              <a:ext uri="{FF2B5EF4-FFF2-40B4-BE49-F238E27FC236}">
                <a16:creationId xmlns:a16="http://schemas.microsoft.com/office/drawing/2014/main" id="{FAF3ECE7-29C8-2AB4-D243-A010D0A9EEA3}"/>
              </a:ext>
            </a:extLst>
          </p:cNvPr>
          <p:cNvSpPr>
            <a:spLocks noGrp="1"/>
          </p:cNvSpPr>
          <p:nvPr>
            <p:ph type="dt" sz="half" idx="10"/>
          </p:nvPr>
        </p:nvSpPr>
        <p:spPr>
          <a:xfrm>
            <a:off x="8610600" y="6331265"/>
            <a:ext cx="2743200" cy="365126"/>
          </a:xfrm>
          <a:prstGeom prst="rect">
            <a:avLst/>
          </a:prstGeom>
        </p:spPr>
        <p:txBody>
          <a:bodyPr/>
          <a:lstStyle>
            <a:lvl1pPr algn="r">
              <a:defRPr/>
            </a:lvl1pPr>
          </a:lstStyle>
          <a:p>
            <a:fld id="{9A254577-F56C-DB49-B188-E1B369ED1557}" type="datetime1">
              <a:rPr lang="en-US" smtClean="0"/>
              <a:t>7/19/2026</a:t>
            </a:fld>
            <a:endParaRPr lang="en-US"/>
          </a:p>
        </p:txBody>
      </p:sp>
      <p:sp>
        <p:nvSpPr>
          <p:cNvPr id="6" name="Slide Number Placeholder 5">
            <a:extLst>
              <a:ext uri="{FF2B5EF4-FFF2-40B4-BE49-F238E27FC236}">
                <a16:creationId xmlns:a16="http://schemas.microsoft.com/office/drawing/2014/main" id="{D7CACC01-EDC9-A234-CC25-BADAC29FAEF2}"/>
              </a:ext>
            </a:extLst>
          </p:cNvPr>
          <p:cNvSpPr>
            <a:spLocks noGrp="1"/>
          </p:cNvSpPr>
          <p:nvPr>
            <p:ph type="sldNum" sz="quarter" idx="12"/>
          </p:nvPr>
        </p:nvSpPr>
        <p:spPr>
          <a:xfrm>
            <a:off x="838200" y="6356349"/>
            <a:ext cx="2743200" cy="365125"/>
          </a:xfrm>
        </p:spPr>
        <p:txBody>
          <a:bodyPr/>
          <a:lstStyle>
            <a:lvl1pPr algn="l">
              <a:defRPr/>
            </a:lvl1pPr>
          </a:lstStyle>
          <a:p>
            <a:fld id="{DB2A2178-D75A-2343-AED4-FF88BC75300D}" type="slidenum">
              <a:rPr lang="en-US" smtClean="0"/>
              <a:pPr/>
              <a:t>‹#›</a:t>
            </a:fld>
            <a:endParaRPr lang="en-US"/>
          </a:p>
        </p:txBody>
      </p:sp>
    </p:spTree>
    <p:extLst>
      <p:ext uri="{BB962C8B-B14F-4D97-AF65-F5344CB8AC3E}">
        <p14:creationId xmlns:p14="http://schemas.microsoft.com/office/powerpoint/2010/main" val="27274934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50B12-1E78-45C9-120A-D2578FF47A29}"/>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6F34CA4-8C4D-0956-C880-733A153C8A19}"/>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E17FF2-27C3-8E0A-4AF0-63F9540A8F6D}"/>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671774CA-53E6-A435-C9E5-F60C15E92D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8" name="Date Placeholder 3">
            <a:extLst>
              <a:ext uri="{FF2B5EF4-FFF2-40B4-BE49-F238E27FC236}">
                <a16:creationId xmlns:a16="http://schemas.microsoft.com/office/drawing/2014/main" id="{FB455A18-0E7C-BE2C-A491-AEE897D92AF3}"/>
              </a:ext>
            </a:extLst>
          </p:cNvPr>
          <p:cNvSpPr>
            <a:spLocks noGrp="1"/>
          </p:cNvSpPr>
          <p:nvPr>
            <p:ph type="dt" sz="half" idx="10"/>
          </p:nvPr>
        </p:nvSpPr>
        <p:spPr>
          <a:xfrm>
            <a:off x="8610600" y="6331265"/>
            <a:ext cx="2743200" cy="365126"/>
          </a:xfrm>
          <a:prstGeom prst="rect">
            <a:avLst/>
          </a:prstGeom>
        </p:spPr>
        <p:txBody>
          <a:bodyPr/>
          <a:lstStyle>
            <a:lvl1pPr algn="r">
              <a:defRPr/>
            </a:lvl1pPr>
          </a:lstStyle>
          <a:p>
            <a:fld id="{A9AB710D-03D9-ED4A-A1FD-4A2181FDFAB4}" type="datetime1">
              <a:rPr lang="en-US" smtClean="0"/>
              <a:t>7/19/2026</a:t>
            </a:fld>
            <a:endParaRPr lang="en-US"/>
          </a:p>
        </p:txBody>
      </p:sp>
      <p:sp>
        <p:nvSpPr>
          <p:cNvPr id="9" name="Slide Number Placeholder 5">
            <a:extLst>
              <a:ext uri="{FF2B5EF4-FFF2-40B4-BE49-F238E27FC236}">
                <a16:creationId xmlns:a16="http://schemas.microsoft.com/office/drawing/2014/main" id="{54C61DB5-6AEB-D82C-BDBE-EE7B89214D8D}"/>
              </a:ext>
            </a:extLst>
          </p:cNvPr>
          <p:cNvSpPr>
            <a:spLocks noGrp="1"/>
          </p:cNvSpPr>
          <p:nvPr>
            <p:ph type="sldNum" sz="quarter" idx="12"/>
          </p:nvPr>
        </p:nvSpPr>
        <p:spPr>
          <a:xfrm>
            <a:off x="838200" y="6356349"/>
            <a:ext cx="2743200" cy="365125"/>
          </a:xfrm>
        </p:spPr>
        <p:txBody>
          <a:bodyPr/>
          <a:lstStyle>
            <a:lvl1pPr algn="l">
              <a:defRPr/>
            </a:lvl1pPr>
          </a:lstStyle>
          <a:p>
            <a:fld id="{DB2A2178-D75A-2343-AED4-FF88BC75300D}" type="slidenum">
              <a:rPr lang="en-US" smtClean="0"/>
              <a:pPr/>
              <a:t>‹#›</a:t>
            </a:fld>
            <a:endParaRPr lang="en-US"/>
          </a:p>
        </p:txBody>
      </p:sp>
    </p:spTree>
    <p:extLst>
      <p:ext uri="{BB962C8B-B14F-4D97-AF65-F5344CB8AC3E}">
        <p14:creationId xmlns:p14="http://schemas.microsoft.com/office/powerpoint/2010/main" val="295298974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55B07-2B5E-7F1F-34EA-FAC747C8964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2CC1636-8B0C-C978-9726-F932BF008257}"/>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95226B0-CF9C-F34E-7640-DC3AF4FC49C8}"/>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a:extLst>
              <a:ext uri="{FF2B5EF4-FFF2-40B4-BE49-F238E27FC236}">
                <a16:creationId xmlns:a16="http://schemas.microsoft.com/office/drawing/2014/main" id="{71FCBC21-6562-FA7B-2820-E601B5AFF20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8" name="Date Placeholder 3">
            <a:extLst>
              <a:ext uri="{FF2B5EF4-FFF2-40B4-BE49-F238E27FC236}">
                <a16:creationId xmlns:a16="http://schemas.microsoft.com/office/drawing/2014/main" id="{B9DA2E52-50CD-B2BD-348B-01BD40462A85}"/>
              </a:ext>
            </a:extLst>
          </p:cNvPr>
          <p:cNvSpPr>
            <a:spLocks noGrp="1"/>
          </p:cNvSpPr>
          <p:nvPr>
            <p:ph type="dt" sz="half" idx="10"/>
          </p:nvPr>
        </p:nvSpPr>
        <p:spPr>
          <a:xfrm>
            <a:off x="8610600" y="6331265"/>
            <a:ext cx="2743200" cy="365126"/>
          </a:xfrm>
          <a:prstGeom prst="rect">
            <a:avLst/>
          </a:prstGeom>
        </p:spPr>
        <p:txBody>
          <a:bodyPr/>
          <a:lstStyle>
            <a:lvl1pPr algn="r">
              <a:defRPr/>
            </a:lvl1pPr>
          </a:lstStyle>
          <a:p>
            <a:fld id="{61DD8125-61DB-9845-83E6-BFC3428CDBE2}" type="datetime1">
              <a:rPr lang="en-US" smtClean="0"/>
              <a:t>7/19/2026</a:t>
            </a:fld>
            <a:endParaRPr lang="en-US"/>
          </a:p>
        </p:txBody>
      </p:sp>
      <p:sp>
        <p:nvSpPr>
          <p:cNvPr id="9" name="Slide Number Placeholder 5">
            <a:extLst>
              <a:ext uri="{FF2B5EF4-FFF2-40B4-BE49-F238E27FC236}">
                <a16:creationId xmlns:a16="http://schemas.microsoft.com/office/drawing/2014/main" id="{5A27FF4B-5CB0-407A-1CC9-1A62C79B6439}"/>
              </a:ext>
            </a:extLst>
          </p:cNvPr>
          <p:cNvSpPr>
            <a:spLocks noGrp="1"/>
          </p:cNvSpPr>
          <p:nvPr>
            <p:ph type="sldNum" sz="quarter" idx="12"/>
          </p:nvPr>
        </p:nvSpPr>
        <p:spPr>
          <a:xfrm>
            <a:off x="838200" y="6356349"/>
            <a:ext cx="2743200" cy="365125"/>
          </a:xfrm>
        </p:spPr>
        <p:txBody>
          <a:bodyPr/>
          <a:lstStyle>
            <a:lvl1pPr algn="l">
              <a:defRPr/>
            </a:lvl1pPr>
          </a:lstStyle>
          <a:p>
            <a:fld id="{DB2A2178-D75A-2343-AED4-FF88BC75300D}" type="slidenum">
              <a:rPr lang="en-US" smtClean="0"/>
              <a:pPr/>
              <a:t>‹#›</a:t>
            </a:fld>
            <a:endParaRPr lang="en-US"/>
          </a:p>
        </p:txBody>
      </p:sp>
    </p:spTree>
    <p:extLst>
      <p:ext uri="{BB962C8B-B14F-4D97-AF65-F5344CB8AC3E}">
        <p14:creationId xmlns:p14="http://schemas.microsoft.com/office/powerpoint/2010/main" val="225733523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FB5EF-FB85-E49F-763E-EA52038E8DB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D3406BA-678B-FAA5-943D-7F9B78E82973}"/>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4582A56B-8D47-FAF0-8452-805CBAC7A7D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Date Placeholder 3">
            <a:extLst>
              <a:ext uri="{FF2B5EF4-FFF2-40B4-BE49-F238E27FC236}">
                <a16:creationId xmlns:a16="http://schemas.microsoft.com/office/drawing/2014/main" id="{224115CE-6277-C114-A918-BEC2BD12F595}"/>
              </a:ext>
            </a:extLst>
          </p:cNvPr>
          <p:cNvSpPr>
            <a:spLocks noGrp="1"/>
          </p:cNvSpPr>
          <p:nvPr>
            <p:ph type="dt" sz="half" idx="10"/>
          </p:nvPr>
        </p:nvSpPr>
        <p:spPr>
          <a:xfrm>
            <a:off x="8610600" y="6331265"/>
            <a:ext cx="2743200" cy="365126"/>
          </a:xfrm>
          <a:prstGeom prst="rect">
            <a:avLst/>
          </a:prstGeom>
        </p:spPr>
        <p:txBody>
          <a:bodyPr/>
          <a:lstStyle>
            <a:lvl1pPr algn="r">
              <a:defRPr/>
            </a:lvl1pPr>
          </a:lstStyle>
          <a:p>
            <a:fld id="{6CDBAB3E-F6D6-504E-A0C3-6CB2A96532DE}" type="datetime1">
              <a:rPr lang="en-US" smtClean="0"/>
              <a:t>7/19/2026</a:t>
            </a:fld>
            <a:endParaRPr lang="en-US"/>
          </a:p>
        </p:txBody>
      </p:sp>
      <p:sp>
        <p:nvSpPr>
          <p:cNvPr id="8" name="Slide Number Placeholder 5">
            <a:extLst>
              <a:ext uri="{FF2B5EF4-FFF2-40B4-BE49-F238E27FC236}">
                <a16:creationId xmlns:a16="http://schemas.microsoft.com/office/drawing/2014/main" id="{E24F7922-35E5-8CF2-3C9B-C63A318893AF}"/>
              </a:ext>
            </a:extLst>
          </p:cNvPr>
          <p:cNvSpPr>
            <a:spLocks noGrp="1"/>
          </p:cNvSpPr>
          <p:nvPr>
            <p:ph type="sldNum" sz="quarter" idx="12"/>
          </p:nvPr>
        </p:nvSpPr>
        <p:spPr>
          <a:xfrm>
            <a:off x="838200" y="6356349"/>
            <a:ext cx="2743200" cy="365125"/>
          </a:xfrm>
        </p:spPr>
        <p:txBody>
          <a:bodyPr/>
          <a:lstStyle>
            <a:lvl1pPr algn="l">
              <a:defRPr/>
            </a:lvl1pPr>
          </a:lstStyle>
          <a:p>
            <a:fld id="{DB2A2178-D75A-2343-AED4-FF88BC75300D}" type="slidenum">
              <a:rPr lang="en-US" smtClean="0"/>
              <a:pPr/>
              <a:t>‹#›</a:t>
            </a:fld>
            <a:endParaRPr lang="en-US"/>
          </a:p>
        </p:txBody>
      </p:sp>
    </p:spTree>
    <p:extLst>
      <p:ext uri="{BB962C8B-B14F-4D97-AF65-F5344CB8AC3E}">
        <p14:creationId xmlns:p14="http://schemas.microsoft.com/office/powerpoint/2010/main" val="94619264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9301F4-9A00-56E1-AF0A-C6FEB8E67E02}"/>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636D982-1049-DC76-63BC-95398F6C27B8}"/>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2221A653-E226-91C0-CCD7-54BA058A3AC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Date Placeholder 3">
            <a:extLst>
              <a:ext uri="{FF2B5EF4-FFF2-40B4-BE49-F238E27FC236}">
                <a16:creationId xmlns:a16="http://schemas.microsoft.com/office/drawing/2014/main" id="{43CB6149-A9B8-01E5-208B-EC4E6923AD11}"/>
              </a:ext>
            </a:extLst>
          </p:cNvPr>
          <p:cNvSpPr>
            <a:spLocks noGrp="1"/>
          </p:cNvSpPr>
          <p:nvPr>
            <p:ph type="dt" sz="half" idx="10"/>
          </p:nvPr>
        </p:nvSpPr>
        <p:spPr>
          <a:xfrm>
            <a:off x="8610600" y="6331265"/>
            <a:ext cx="2743200" cy="365126"/>
          </a:xfrm>
          <a:prstGeom prst="rect">
            <a:avLst/>
          </a:prstGeom>
        </p:spPr>
        <p:txBody>
          <a:bodyPr/>
          <a:lstStyle>
            <a:lvl1pPr algn="r">
              <a:defRPr/>
            </a:lvl1pPr>
          </a:lstStyle>
          <a:p>
            <a:fld id="{E47B98E4-F9A7-8D4C-9AAB-1B222A52E3FA}" type="datetime1">
              <a:rPr lang="en-US" smtClean="0"/>
              <a:t>7/19/2026</a:t>
            </a:fld>
            <a:endParaRPr lang="en-US"/>
          </a:p>
        </p:txBody>
      </p:sp>
      <p:sp>
        <p:nvSpPr>
          <p:cNvPr id="8" name="Slide Number Placeholder 5">
            <a:extLst>
              <a:ext uri="{FF2B5EF4-FFF2-40B4-BE49-F238E27FC236}">
                <a16:creationId xmlns:a16="http://schemas.microsoft.com/office/drawing/2014/main" id="{1BE9CC5C-2149-48DC-1C8F-E169BBC2F3D8}"/>
              </a:ext>
            </a:extLst>
          </p:cNvPr>
          <p:cNvSpPr>
            <a:spLocks noGrp="1"/>
          </p:cNvSpPr>
          <p:nvPr>
            <p:ph type="sldNum" sz="quarter" idx="12"/>
          </p:nvPr>
        </p:nvSpPr>
        <p:spPr>
          <a:xfrm>
            <a:off x="838200" y="6356349"/>
            <a:ext cx="2743200" cy="365125"/>
          </a:xfrm>
        </p:spPr>
        <p:txBody>
          <a:bodyPr/>
          <a:lstStyle>
            <a:lvl1pPr algn="l">
              <a:defRPr/>
            </a:lvl1pPr>
          </a:lstStyle>
          <a:p>
            <a:fld id="{DB2A2178-D75A-2343-AED4-FF88BC75300D}" type="slidenum">
              <a:rPr lang="en-US" smtClean="0"/>
              <a:pPr/>
              <a:t>‹#›</a:t>
            </a:fld>
            <a:endParaRPr lang="en-US"/>
          </a:p>
        </p:txBody>
      </p:sp>
    </p:spTree>
    <p:extLst>
      <p:ext uri="{BB962C8B-B14F-4D97-AF65-F5344CB8AC3E}">
        <p14:creationId xmlns:p14="http://schemas.microsoft.com/office/powerpoint/2010/main" val="310446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5" Type="http://schemas.openxmlformats.org/officeDocument/2006/relationships/image" Target="../media/image7.png"/><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slideLayout" Target="../slideLayouts/slideLayout54.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17" Type="http://schemas.openxmlformats.org/officeDocument/2006/relationships/theme" Target="../theme/theme4.xml"/><Relationship Id="rId2" Type="http://schemas.openxmlformats.org/officeDocument/2006/relationships/slideLayout" Target="../slideLayouts/slideLayout43.xml"/><Relationship Id="rId16" Type="http://schemas.openxmlformats.org/officeDocument/2006/relationships/slideLayout" Target="../slideLayouts/slideLayout57.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5" Type="http://schemas.openxmlformats.org/officeDocument/2006/relationships/slideLayout" Target="../slideLayouts/slideLayout5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 Id="rId14"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theme" Target="../theme/theme5.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0" Type="http://schemas.openxmlformats.org/officeDocument/2006/relationships/slideLayout" Target="../slideLayouts/slideLayout67.xml"/><Relationship Id="rId4" Type="http://schemas.openxmlformats.org/officeDocument/2006/relationships/slideLayout" Target="../slideLayouts/slideLayout61.xml"/><Relationship Id="rId9"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16390" y="441326"/>
            <a:ext cx="7632692" cy="1223964"/>
          </a:xfrm>
          <a:prstGeom prst="rect">
            <a:avLst/>
          </a:prstGeom>
        </p:spPr>
        <p:txBody>
          <a:bodyPr vert="horz" lIns="0" tIns="0" rIns="0" bIns="0" rtlCol="0" anchor="b">
            <a:normAutofit/>
          </a:bodyPr>
          <a:lstStyle/>
          <a:p>
            <a:endParaRPr lang="en-US" dirty="0"/>
          </a:p>
        </p:txBody>
      </p:sp>
      <p:sp>
        <p:nvSpPr>
          <p:cNvPr id="3" name="Text Placeholder 2"/>
          <p:cNvSpPr>
            <a:spLocks noGrp="1"/>
          </p:cNvSpPr>
          <p:nvPr>
            <p:ph type="body" idx="1"/>
          </p:nvPr>
        </p:nvSpPr>
        <p:spPr>
          <a:xfrm>
            <a:off x="442907" y="2097090"/>
            <a:ext cx="11306175" cy="4079872"/>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Picture 4">
            <a:extLst>
              <a:ext uri="{FF2B5EF4-FFF2-40B4-BE49-F238E27FC236}">
                <a16:creationId xmlns:a16="http://schemas.microsoft.com/office/drawing/2014/main" id="{1C779A7A-3E32-4C26-1C18-91765C53270A}"/>
              </a:ext>
            </a:extLst>
          </p:cNvPr>
          <p:cNvPicPr>
            <a:picLocks noChangeAspect="1"/>
          </p:cNvPicPr>
          <p:nvPr userDrawn="1"/>
        </p:nvPicPr>
        <p:blipFill>
          <a:blip r:embed="rId19"/>
          <a:srcRect/>
          <a:stretch/>
        </p:blipFill>
        <p:spPr>
          <a:xfrm>
            <a:off x="236214" y="248555"/>
            <a:ext cx="2328312" cy="1499182"/>
          </a:xfrm>
          <a:prstGeom prst="rect">
            <a:avLst/>
          </a:prstGeom>
        </p:spPr>
      </p:pic>
    </p:spTree>
    <p:extLst>
      <p:ext uri="{BB962C8B-B14F-4D97-AF65-F5344CB8AC3E}">
        <p14:creationId xmlns:p14="http://schemas.microsoft.com/office/powerpoint/2010/main" val="3047309022"/>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21" r:id="rId3"/>
    <p:sldLayoutId id="2147483706" r:id="rId4"/>
    <p:sldLayoutId id="2147483708" r:id="rId5"/>
    <p:sldLayoutId id="2147483709" r:id="rId6"/>
    <p:sldLayoutId id="2147483710" r:id="rId7"/>
    <p:sldLayoutId id="2147483711" r:id="rId8"/>
    <p:sldLayoutId id="2147483712" r:id="rId9"/>
    <p:sldLayoutId id="2147483714" r:id="rId10"/>
    <p:sldLayoutId id="2147483715" r:id="rId11"/>
    <p:sldLayoutId id="2147483716" r:id="rId12"/>
    <p:sldLayoutId id="2147483717" r:id="rId13"/>
    <p:sldLayoutId id="2147483718" r:id="rId14"/>
    <p:sldLayoutId id="2147483720" r:id="rId15"/>
    <p:sldLayoutId id="2147483719" r:id="rId16"/>
    <p:sldLayoutId id="2147483722" r:id="rId17"/>
  </p:sldLayoutIdLst>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F26B43"/>
          </p15:clr>
        </p15:guide>
        <p15:guide id="2" pos="2593">
          <p15:clr>
            <a:srgbClr val="F26B43"/>
          </p15:clr>
        </p15:guide>
        <p15:guide id="3" pos="2865">
          <p15:clr>
            <a:srgbClr val="F26B43"/>
          </p15:clr>
        </p15:guide>
        <p15:guide id="4" pos="3704">
          <p15:clr>
            <a:srgbClr val="F26B43"/>
          </p15:clr>
        </p15:guide>
        <p15:guide id="5" pos="3976">
          <p15:clr>
            <a:srgbClr val="F26B43"/>
          </p15:clr>
        </p15:guide>
        <p15:guide id="6" pos="4815">
          <p15:clr>
            <a:srgbClr val="F26B43"/>
          </p15:clr>
        </p15:guide>
        <p15:guide id="7" pos="5087">
          <p15:clr>
            <a:srgbClr val="F26B43"/>
          </p15:clr>
        </p15:guide>
        <p15:guide id="8" pos="7401">
          <p15:clr>
            <a:srgbClr val="F26B43"/>
          </p15:clr>
        </p15:guide>
        <p15:guide id="9" orient="horz" pos="278">
          <p15:clr>
            <a:srgbClr val="F26B43"/>
          </p15:clr>
        </p15:guide>
        <p15:guide id="10" orient="horz" pos="1049">
          <p15:clr>
            <a:srgbClr val="F26B43"/>
          </p15:clr>
        </p15:guide>
        <p15:guide id="11" orient="horz" pos="1321">
          <p15:clr>
            <a:srgbClr val="F26B43"/>
          </p15:clr>
        </p15:guide>
        <p15:guide id="12" orient="horz" pos="3906">
          <p15:clr>
            <a:srgbClr val="F26B43"/>
          </p15:clr>
        </p15:guide>
        <p15:guide id="13" orient="horz" pos="4178">
          <p15:clr>
            <a:srgbClr val="F26B43"/>
          </p15:clr>
        </p15:guide>
        <p15:guide id="14" orient="horz" pos="4042">
          <p15:clr>
            <a:srgbClr val="F26B43"/>
          </p15:clr>
        </p15:guide>
        <p15:guide id="15" orient="horz" pos="118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062DCEB-FD91-C9B6-A5A4-24D91B68FD1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004CA84-4BDC-4979-F62C-13FD32F0C62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57E575-1249-E1E9-3A55-39019C58FFE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2D4EAFE-7FB5-4256-85DB-AB24A806000D}" type="datetimeFigureOut">
              <a:rPr lang="en-US" smtClean="0"/>
              <a:t>7/19/2026</a:t>
            </a:fld>
            <a:endParaRPr lang="en-US"/>
          </a:p>
        </p:txBody>
      </p:sp>
      <p:sp>
        <p:nvSpPr>
          <p:cNvPr id="5" name="Footer Placeholder 4">
            <a:extLst>
              <a:ext uri="{FF2B5EF4-FFF2-40B4-BE49-F238E27FC236}">
                <a16:creationId xmlns:a16="http://schemas.microsoft.com/office/drawing/2014/main" id="{CCED4C22-43C3-F24F-32BE-B3F8A2902C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0E12496-8A40-0A5D-A250-6B23B961CF2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3A99D5E-0BC6-4F15-90DC-AD6D252F253A}" type="slidenum">
              <a:rPr lang="en-US" smtClean="0"/>
              <a:t>‹#›</a:t>
            </a:fld>
            <a:endParaRPr lang="en-US"/>
          </a:p>
        </p:txBody>
      </p:sp>
    </p:spTree>
    <p:extLst>
      <p:ext uri="{BB962C8B-B14F-4D97-AF65-F5344CB8AC3E}">
        <p14:creationId xmlns:p14="http://schemas.microsoft.com/office/powerpoint/2010/main" val="3383672237"/>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097AD9D-CB55-4687-8CA2-BD97C7BC954E}"/>
              </a:ext>
            </a:extLst>
          </p:cNvPr>
          <p:cNvSpPr>
            <a:spLocks noGrp="1"/>
          </p:cNvSpPr>
          <p:nvPr>
            <p:ph type="title"/>
          </p:nvPr>
        </p:nvSpPr>
        <p:spPr bwMode="gray">
          <a:xfrm>
            <a:off x="334963" y="1295716"/>
            <a:ext cx="6300787" cy="1325563"/>
          </a:xfrm>
          <a:prstGeom prst="rect">
            <a:avLst/>
          </a:prstGeom>
        </p:spPr>
        <p:txBody>
          <a:bodyPr vert="horz" lIns="0" tIns="0" rIns="0" bIns="0" rtlCol="0" anchor="t" anchorCtr="0">
            <a:noAutofit/>
          </a:bodyPr>
          <a:lstStyle/>
          <a:p>
            <a:r>
              <a:rPr lang="de-DE" dirty="0"/>
              <a:t>Mastertitelformat bearbeiten</a:t>
            </a:r>
          </a:p>
        </p:txBody>
      </p:sp>
      <p:sp>
        <p:nvSpPr>
          <p:cNvPr id="3" name="Textplatzhalter 2">
            <a:extLst>
              <a:ext uri="{FF2B5EF4-FFF2-40B4-BE49-F238E27FC236}">
                <a16:creationId xmlns:a16="http://schemas.microsoft.com/office/drawing/2014/main" id="{2934E4A2-260E-40E9-AC47-DF4CBDE6A31B}"/>
              </a:ext>
            </a:extLst>
          </p:cNvPr>
          <p:cNvSpPr>
            <a:spLocks noGrp="1"/>
          </p:cNvSpPr>
          <p:nvPr>
            <p:ph type="body" idx="1"/>
          </p:nvPr>
        </p:nvSpPr>
        <p:spPr bwMode="gray">
          <a:xfrm>
            <a:off x="334963" y="2674619"/>
            <a:ext cx="6300787" cy="3131821"/>
          </a:xfrm>
          <a:prstGeom prst="rect">
            <a:avLst/>
          </a:prstGeom>
        </p:spPr>
        <p:txBody>
          <a:bodyPr vert="horz" lIns="0" tIns="0" rIns="0" bIns="0" rtlCol="0" anchor="t" anchorCtr="0">
            <a:no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Datumsplatzhalter 3">
            <a:extLst>
              <a:ext uri="{FF2B5EF4-FFF2-40B4-BE49-F238E27FC236}">
                <a16:creationId xmlns:a16="http://schemas.microsoft.com/office/drawing/2014/main" id="{C24889AC-79BD-4225-8067-CB3E052B3BBB}"/>
              </a:ext>
            </a:extLst>
          </p:cNvPr>
          <p:cNvSpPr>
            <a:spLocks noGrp="1"/>
          </p:cNvSpPr>
          <p:nvPr>
            <p:ph type="dt" sz="half" idx="2"/>
          </p:nvPr>
        </p:nvSpPr>
        <p:spPr bwMode="gray">
          <a:xfrm>
            <a:off x="334963" y="295433"/>
            <a:ext cx="2211387" cy="244317"/>
          </a:xfrm>
          <a:prstGeom prst="rect">
            <a:avLst/>
          </a:prstGeom>
        </p:spPr>
        <p:txBody>
          <a:bodyPr vert="horz" lIns="0" tIns="0" rIns="0" bIns="0" rtlCol="0" anchor="t" anchorCtr="0">
            <a:noAutofit/>
          </a:bodyPr>
          <a:lstStyle>
            <a:lvl1pPr algn="l">
              <a:defRPr sz="1000">
                <a:solidFill>
                  <a:schemeClr val="tx1"/>
                </a:solidFill>
              </a:defRPr>
            </a:lvl1pPr>
          </a:lstStyle>
          <a:p>
            <a:r>
              <a:rPr lang="de-DE"/>
              <a:t>Name of the Speaker</a:t>
            </a:r>
            <a:endParaRPr lang="de-DE" sz="1000" dirty="0"/>
          </a:p>
        </p:txBody>
      </p:sp>
      <p:sp>
        <p:nvSpPr>
          <p:cNvPr id="5" name="Fußzeilenplatzhalter 4">
            <a:extLst>
              <a:ext uri="{FF2B5EF4-FFF2-40B4-BE49-F238E27FC236}">
                <a16:creationId xmlns:a16="http://schemas.microsoft.com/office/drawing/2014/main" id="{A94A541A-BF46-4134-A473-7ECADFE557E6}"/>
              </a:ext>
            </a:extLst>
          </p:cNvPr>
          <p:cNvSpPr>
            <a:spLocks noGrp="1"/>
          </p:cNvSpPr>
          <p:nvPr>
            <p:ph type="ftr" sz="quarter" idx="3"/>
          </p:nvPr>
        </p:nvSpPr>
        <p:spPr bwMode="gray">
          <a:xfrm>
            <a:off x="2640013" y="295433"/>
            <a:ext cx="3995737" cy="244317"/>
          </a:xfrm>
          <a:prstGeom prst="rect">
            <a:avLst/>
          </a:prstGeom>
        </p:spPr>
        <p:txBody>
          <a:bodyPr vert="horz" lIns="0" tIns="0" rIns="0" bIns="0" rtlCol="0" anchor="t" anchorCtr="0">
            <a:noAutofit/>
          </a:bodyPr>
          <a:lstStyle>
            <a:lvl1pPr algn="l">
              <a:defRPr sz="1000">
                <a:solidFill>
                  <a:schemeClr val="tx1"/>
                </a:solidFill>
              </a:defRPr>
            </a:lvl1pPr>
          </a:lstStyle>
          <a:p>
            <a:r>
              <a:rPr lang="de-DE" sz="1000"/>
              <a:t>Topic Lore Ipsum</a:t>
            </a:r>
            <a:endParaRPr lang="de-DE" sz="1000" dirty="0"/>
          </a:p>
        </p:txBody>
      </p:sp>
      <p:pic>
        <p:nvPicPr>
          <p:cNvPr id="10" name="Grafik 9">
            <a:extLst>
              <a:ext uri="{FF2B5EF4-FFF2-40B4-BE49-F238E27FC236}">
                <a16:creationId xmlns:a16="http://schemas.microsoft.com/office/drawing/2014/main" id="{BDDD822E-AC5D-47A9-BB7E-B0B5A54D5899}"/>
              </a:ext>
              <a:ext uri="{C183D7F6-B498-43B3-948B-1728B52AA6E4}">
                <adec:decorative xmlns:adec="http://schemas.microsoft.com/office/drawing/2017/decorative" val="1"/>
              </a:ext>
            </a:extLst>
          </p:cNvPr>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bwMode="gray">
          <a:xfrm>
            <a:off x="75285" y="5914663"/>
            <a:ext cx="2336920" cy="831893"/>
          </a:xfrm>
          <a:prstGeom prst="rect">
            <a:avLst/>
          </a:prstGeom>
        </p:spPr>
      </p:pic>
    </p:spTree>
    <p:extLst>
      <p:ext uri="{BB962C8B-B14F-4D97-AF65-F5344CB8AC3E}">
        <p14:creationId xmlns:p14="http://schemas.microsoft.com/office/powerpoint/2010/main" val="2130506933"/>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Lst>
  <p:hf sldNum="0" hdr="0"/>
  <p:txStyles>
    <p:titleStyle>
      <a:lvl1pPr algn="l" defTabSz="914400" rtl="0" eaLnBrk="1" latinLnBrk="0" hangingPunct="1">
        <a:lnSpc>
          <a:spcPct val="90000"/>
        </a:lnSpc>
        <a:spcBef>
          <a:spcPct val="0"/>
        </a:spcBef>
        <a:buNone/>
        <a:defRPr sz="4400" b="0" kern="1200">
          <a:solidFill>
            <a:schemeClr val="tx1"/>
          </a:solidFill>
          <a:latin typeface="+mn-lt"/>
          <a:ea typeface="+mj-ea"/>
          <a:cs typeface="+mj-cs"/>
        </a:defRPr>
      </a:lvl1pPr>
    </p:titleStyle>
    <p:bodyStyle>
      <a:lvl1pPr marL="182563" indent="-182563" algn="l" defTabSz="914400" rtl="0" eaLnBrk="1" latinLnBrk="0" hangingPunct="1">
        <a:lnSpc>
          <a:spcPct val="94000"/>
        </a:lnSpc>
        <a:spcBef>
          <a:spcPts val="0"/>
        </a:spcBef>
        <a:buFont typeface="Arial" panose="020B0604020202020204" pitchFamily="34" charset="0"/>
        <a:buChar char="◦"/>
        <a:defRPr sz="2000" kern="1200">
          <a:solidFill>
            <a:schemeClr val="tx1"/>
          </a:solidFill>
          <a:latin typeface="+mn-lt"/>
          <a:ea typeface="+mn-ea"/>
          <a:cs typeface="+mn-cs"/>
        </a:defRPr>
      </a:lvl1pPr>
      <a:lvl2pPr marL="358775" indent="-176213" algn="l" defTabSz="914400" rtl="0" eaLnBrk="1" latinLnBrk="0" hangingPunct="1">
        <a:lnSpc>
          <a:spcPct val="94000"/>
        </a:lnSpc>
        <a:spcBef>
          <a:spcPts val="0"/>
        </a:spcBef>
        <a:buFont typeface="Arial" panose="020B0604020202020204" pitchFamily="34" charset="0"/>
        <a:buChar char="◦"/>
        <a:defRPr sz="2000" kern="1200">
          <a:solidFill>
            <a:schemeClr val="tx1"/>
          </a:solidFill>
          <a:latin typeface="+mn-lt"/>
          <a:ea typeface="+mn-ea"/>
          <a:cs typeface="+mn-cs"/>
        </a:defRPr>
      </a:lvl2pPr>
      <a:lvl3pPr marL="541338" indent="-182563" algn="l" defTabSz="914400" rtl="0" eaLnBrk="1" latinLnBrk="0" hangingPunct="1">
        <a:lnSpc>
          <a:spcPct val="94000"/>
        </a:lnSpc>
        <a:spcBef>
          <a:spcPts val="0"/>
        </a:spcBef>
        <a:buFont typeface="Arial" panose="020B0604020202020204" pitchFamily="34" charset="0"/>
        <a:buChar char="◦"/>
        <a:defRPr sz="2000" kern="1200">
          <a:solidFill>
            <a:schemeClr val="tx1"/>
          </a:solidFill>
          <a:latin typeface="+mn-lt"/>
          <a:ea typeface="+mn-ea"/>
          <a:cs typeface="+mn-cs"/>
        </a:defRPr>
      </a:lvl3pPr>
      <a:lvl4pPr marL="715963" indent="-174625" algn="l" defTabSz="914400" rtl="0" eaLnBrk="1" latinLnBrk="0" hangingPunct="1">
        <a:lnSpc>
          <a:spcPct val="94000"/>
        </a:lnSpc>
        <a:spcBef>
          <a:spcPts val="0"/>
        </a:spcBef>
        <a:buFont typeface="Arial" panose="020B0604020202020204" pitchFamily="34" charset="0"/>
        <a:buChar char="◦"/>
        <a:defRPr sz="2000" kern="1200">
          <a:solidFill>
            <a:schemeClr val="tx1"/>
          </a:solidFill>
          <a:latin typeface="+mn-lt"/>
          <a:ea typeface="+mn-ea"/>
          <a:cs typeface="+mn-cs"/>
        </a:defRPr>
      </a:lvl4pPr>
      <a:lvl5pPr marL="898525" indent="-182563" algn="l" defTabSz="914400" rtl="0" eaLnBrk="1" latinLnBrk="0" hangingPunct="1">
        <a:lnSpc>
          <a:spcPct val="94000"/>
        </a:lnSpc>
        <a:spcBef>
          <a:spcPts val="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407">
          <p15:clr>
            <a:srgbClr val="F26B43"/>
          </p15:clr>
        </p15:guide>
        <p15:guide id="2" pos="211">
          <p15:clr>
            <a:srgbClr val="F26B43"/>
          </p15:clr>
        </p15:guide>
        <p15:guide id="3" pos="7469">
          <p15:clr>
            <a:srgbClr val="F26B43"/>
          </p15:clr>
        </p15:guide>
        <p15:guide id="4" pos="4180">
          <p15:clr>
            <a:srgbClr val="F26B43"/>
          </p15:clr>
        </p15:guide>
        <p15:guide id="5" pos="1663">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2754" name="Rectangle 2">
            <a:extLst>
              <a:ext uri="{FF2B5EF4-FFF2-40B4-BE49-F238E27FC236}">
                <a16:creationId xmlns:a16="http://schemas.microsoft.com/office/drawing/2014/main" id="{5DA12741-D181-C646-90BF-E04A5369758A}"/>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2755" name="Rectangle 3">
            <a:extLst>
              <a:ext uri="{FF2B5EF4-FFF2-40B4-BE49-F238E27FC236}">
                <a16:creationId xmlns:a16="http://schemas.microsoft.com/office/drawing/2014/main" id="{83602930-DEFC-D04F-87EA-05D9685C0A76}"/>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FA9CB6F0-BF0F-4049-B94A-B2D369BC20B5}"/>
              </a:ext>
            </a:extLst>
          </p:cNvPr>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Arial" pitchFamily="34" charset="0"/>
              </a:defRPr>
            </a:lvl1pPr>
          </a:lstStyle>
          <a:p>
            <a:pPr>
              <a:defRPr/>
            </a:pPr>
            <a:endParaRPr lang="en-US"/>
          </a:p>
        </p:txBody>
      </p:sp>
      <p:sp>
        <p:nvSpPr>
          <p:cNvPr id="1029" name="Rectangle 5">
            <a:extLst>
              <a:ext uri="{FF2B5EF4-FFF2-40B4-BE49-F238E27FC236}">
                <a16:creationId xmlns:a16="http://schemas.microsoft.com/office/drawing/2014/main" id="{83D1C36E-E577-6A43-A158-3AE334248132}"/>
              </a:ext>
            </a:extLst>
          </p:cNvPr>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Arial" pitchFamily="34" charset="0"/>
              </a:defRPr>
            </a:lvl1pPr>
          </a:lstStyle>
          <a:p>
            <a:pPr>
              <a:defRPr/>
            </a:pPr>
            <a:endParaRPr lang="en-US"/>
          </a:p>
        </p:txBody>
      </p:sp>
      <p:sp>
        <p:nvSpPr>
          <p:cNvPr id="1030" name="Rectangle 6">
            <a:extLst>
              <a:ext uri="{FF2B5EF4-FFF2-40B4-BE49-F238E27FC236}">
                <a16:creationId xmlns:a16="http://schemas.microsoft.com/office/drawing/2014/main" id="{24D917B4-99BE-7F4F-A7D9-5A59BA867D04}"/>
              </a:ext>
            </a:extLst>
          </p:cNvPr>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889BCD68-9A19-724A-A420-3DA25CA04C10}" type="slidenum">
              <a:rPr lang="en-US" altLang="en-US"/>
              <a:pPr>
                <a:defRPr/>
              </a:pPr>
              <a:t>‹#›</a:t>
            </a:fld>
            <a:endParaRPr lang="en-US" altLang="en-US"/>
          </a:p>
        </p:txBody>
      </p:sp>
    </p:spTree>
    <p:extLst>
      <p:ext uri="{BB962C8B-B14F-4D97-AF65-F5344CB8AC3E}">
        <p14:creationId xmlns:p14="http://schemas.microsoft.com/office/powerpoint/2010/main" val="3273564898"/>
      </p:ext>
    </p:extLst>
  </p:cSld>
  <p:clrMap bg1="dk2" tx1="lt1" bg2="dk1"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 id="2147483765" r:id="rId16"/>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052049"/>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A11483A-1E5F-D5E8-3165-E62D93A8B66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2A2178-D75A-2343-AED4-FF88BC75300D}" type="slidenum">
              <a:rPr lang="en-US" smtClean="0"/>
              <a:t>‹#›</a:t>
            </a:fld>
            <a:endParaRPr lang="en-US" dirty="0"/>
          </a:p>
        </p:txBody>
      </p:sp>
      <p:sp>
        <p:nvSpPr>
          <p:cNvPr id="7" name="Date Placeholder 6">
            <a:extLst>
              <a:ext uri="{FF2B5EF4-FFF2-40B4-BE49-F238E27FC236}">
                <a16:creationId xmlns:a16="http://schemas.microsoft.com/office/drawing/2014/main" id="{B471CA42-EBC2-D214-B3D6-E8CF06E5155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49AEDB-74B6-3A46-8B58-318F62E27A54}" type="datetime1">
              <a:rPr lang="en-US" smtClean="0"/>
              <a:t>7/19/2026</a:t>
            </a:fld>
            <a:endParaRPr lang="en-US"/>
          </a:p>
        </p:txBody>
      </p:sp>
    </p:spTree>
    <p:extLst>
      <p:ext uri="{BB962C8B-B14F-4D97-AF65-F5344CB8AC3E}">
        <p14:creationId xmlns:p14="http://schemas.microsoft.com/office/powerpoint/2010/main" val="2974657477"/>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1.xml"/><Relationship Id="rId5" Type="http://schemas.openxmlformats.org/officeDocument/2006/relationships/image" Target="../media/image17.jpeg"/><Relationship Id="rId4" Type="http://schemas.openxmlformats.org/officeDocument/2006/relationships/hyperlink" Target="https://www.google.com/imgres?q=liang%20shan%20hiv&amp;imgurl=https%3A%2F%2Fsmart.org.cn%2Fuploads%2Fimages%2F2026%2F0108%2FFTAekSSbDUhrnhsYOMekucPkKgiCkJTGfaVKIFez.jpg&amp;imgrefurl=https%3A%2F%2Fsmart.org.cn%2Fen%2Ffaculty%2Fshanliang&amp;docid=i3CdGJomGJuV1M&amp;tbnid=MdhWEFkFTGRzqM&amp;vet=12ahUKEwjzpoXz4OGVAxWBxuYEHSYfObcQnPAOegUIjAIQAA..i&amp;w=3799&amp;h=5066&amp;hcb=2&amp;ved=2ahUKEwjzpoXz4OGVAxWBxuYEHSYfObcQnPAOegUIjAIQAA"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25.jpeg"/><Relationship Id="rId2" Type="http://schemas.openxmlformats.org/officeDocument/2006/relationships/slideLayout" Target="../slideLayouts/slideLayout23.xml"/><Relationship Id="rId1" Type="http://schemas.openxmlformats.org/officeDocument/2006/relationships/tags" Target="../tags/tag1.xml"/><Relationship Id="rId6" Type="http://schemas.openxmlformats.org/officeDocument/2006/relationships/hyperlink" Target="https://www.google.com/imgres?q=priya%20pal%20wustl&amp;imgurl=https%3A%2F%2Finfectiousdiseases.wustl.edu%2Fapp%2Fuploads%2F2020%2F07%2FPal_headshot2.jpg&amp;imgrefurl=https%3A%2F%2Finfectiousdiseases.wustl.edu%2Fpeople%2Fpriya-pal-md-phd%2F&amp;docid=vK7GuuUsu8Ul_M&amp;tbnid=I_BDK5k8Q_G7FM&amp;vet=12ahUKEwiQn_ue4eGVAxVoHDQIHYLlLwYQnPAOegQIPRAA..i&amp;w=399&amp;h=551&amp;hcb=2&amp;ved=2ahUKEwiQn_ue4eGVAxVoHDQIHYLlLwYQnPAOegQIPRAA" TargetMode="Externa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xml"/><Relationship Id="rId1" Type="http://schemas.openxmlformats.org/officeDocument/2006/relationships/slideLayout" Target="../slideLayouts/slideLayout59.xml"/></Relationships>
</file>

<file path=ppt/slides/_rels/slide17.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xml"/><Relationship Id="rId1" Type="http://schemas.openxmlformats.org/officeDocument/2006/relationships/slideLayout" Target="../slideLayouts/slideLayout59.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image" Target="../media/image33.tiff"/><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4.xml"/><Relationship Id="rId1" Type="http://schemas.openxmlformats.org/officeDocument/2006/relationships/slideLayout" Target="../slideLayouts/slideLayout16.xml"/><Relationship Id="rId5" Type="http://schemas.openxmlformats.org/officeDocument/2006/relationships/image" Target="../media/image36.jpe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B17D6-3ACF-A59D-E820-978B64DC6999}"/>
              </a:ext>
            </a:extLst>
          </p:cNvPr>
          <p:cNvSpPr>
            <a:spLocks noGrp="1"/>
          </p:cNvSpPr>
          <p:nvPr>
            <p:ph type="title"/>
          </p:nvPr>
        </p:nvSpPr>
        <p:spPr>
          <a:xfrm>
            <a:off x="4116391" y="1983179"/>
            <a:ext cx="8016286" cy="4178778"/>
          </a:xfrm>
        </p:spPr>
        <p:txBody>
          <a:bodyPr>
            <a:normAutofit/>
          </a:bodyPr>
          <a:lstStyle/>
          <a:p>
            <a:r>
              <a:rPr lang="en-US" sz="5400" dirty="0"/>
              <a:t>CARD8 and TACKs: Implications for treatment and cure</a:t>
            </a:r>
            <a:endParaRPr lang="en-GB" sz="5400" dirty="0"/>
          </a:p>
        </p:txBody>
      </p:sp>
      <p:sp>
        <p:nvSpPr>
          <p:cNvPr id="3" name="Text Placeholder 2">
            <a:extLst>
              <a:ext uri="{FF2B5EF4-FFF2-40B4-BE49-F238E27FC236}">
                <a16:creationId xmlns:a16="http://schemas.microsoft.com/office/drawing/2014/main" id="{5B68F3AF-D0F0-DB53-437F-38D0D53433D0}"/>
              </a:ext>
            </a:extLst>
          </p:cNvPr>
          <p:cNvSpPr txBox="1">
            <a:spLocks/>
          </p:cNvSpPr>
          <p:nvPr/>
        </p:nvSpPr>
        <p:spPr>
          <a:xfrm>
            <a:off x="4116388" y="1162358"/>
            <a:ext cx="7357344" cy="433798"/>
          </a:xfrm>
          <a:prstGeom prst="rect">
            <a:avLst/>
          </a:prstGeom>
        </p:spPr>
        <p:txBody>
          <a:bodyPr lIns="0" tIns="0" rIns="0" bIns="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800" b="1" dirty="0">
                <a:latin typeface="+mj-lt"/>
              </a:rPr>
              <a:t>Basic science and translational clinical studies on HIV cure</a:t>
            </a:r>
            <a:endParaRPr lang="en-GB" sz="2800" b="1" dirty="0">
              <a:latin typeface="+mj-lt"/>
            </a:endParaRPr>
          </a:p>
        </p:txBody>
      </p:sp>
      <p:sp>
        <p:nvSpPr>
          <p:cNvPr id="4" name="Text Placeholder 3">
            <a:extLst>
              <a:ext uri="{FF2B5EF4-FFF2-40B4-BE49-F238E27FC236}">
                <a16:creationId xmlns:a16="http://schemas.microsoft.com/office/drawing/2014/main" id="{5DFB077A-AFEC-0AEF-52E5-64986D86C677}"/>
              </a:ext>
            </a:extLst>
          </p:cNvPr>
          <p:cNvSpPr txBox="1">
            <a:spLocks/>
          </p:cNvSpPr>
          <p:nvPr/>
        </p:nvSpPr>
        <p:spPr>
          <a:xfrm>
            <a:off x="4116388" y="696043"/>
            <a:ext cx="7357344" cy="385199"/>
          </a:xfrm>
          <a:prstGeom prst="rect">
            <a:avLst/>
          </a:prstGeom>
        </p:spPr>
        <p:txBody>
          <a:bodyPr lIns="0" tIns="0" rIns="0" bIns="0"/>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600" dirty="0"/>
              <a:t>Peter W. Hunt, MD: University of California San Francisco</a:t>
            </a:r>
          </a:p>
        </p:txBody>
      </p:sp>
    </p:spTree>
    <p:extLst>
      <p:ext uri="{BB962C8B-B14F-4D97-AF65-F5344CB8AC3E}">
        <p14:creationId xmlns:p14="http://schemas.microsoft.com/office/powerpoint/2010/main" val="171815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2CFC1-C3A4-584D-AA6B-B237CB6BAC89}"/>
              </a:ext>
            </a:extLst>
          </p:cNvPr>
          <p:cNvSpPr>
            <a:spLocks noGrp="1"/>
          </p:cNvSpPr>
          <p:nvPr>
            <p:ph type="title"/>
          </p:nvPr>
        </p:nvSpPr>
        <p:spPr>
          <a:xfrm>
            <a:off x="2583640" y="311713"/>
            <a:ext cx="9291653" cy="687093"/>
          </a:xfrm>
        </p:spPr>
        <p:txBody>
          <a:bodyPr/>
          <a:lstStyle/>
          <a:p>
            <a:r>
              <a:rPr lang="en-US" dirty="0"/>
              <a:t>Summary FOR COMMUNITY</a:t>
            </a:r>
          </a:p>
        </p:txBody>
      </p:sp>
      <p:sp>
        <p:nvSpPr>
          <p:cNvPr id="4" name="Subtitle 3">
            <a:extLst>
              <a:ext uri="{FF2B5EF4-FFF2-40B4-BE49-F238E27FC236}">
                <a16:creationId xmlns:a16="http://schemas.microsoft.com/office/drawing/2014/main" id="{099FB8DE-34C7-364B-A540-1504393124E6}"/>
              </a:ext>
            </a:extLst>
          </p:cNvPr>
          <p:cNvSpPr>
            <a:spLocks noGrp="1"/>
          </p:cNvSpPr>
          <p:nvPr>
            <p:ph type="subTitle" idx="1"/>
          </p:nvPr>
        </p:nvSpPr>
        <p:spPr>
          <a:xfrm>
            <a:off x="79780" y="1739248"/>
            <a:ext cx="11997664" cy="5118752"/>
          </a:xfrm>
        </p:spPr>
        <p:txBody>
          <a:bodyPr>
            <a:normAutofit fontScale="92500" lnSpcReduction="20000"/>
          </a:bodyPr>
          <a:lstStyle/>
          <a:p>
            <a:pPr marL="342900" indent="-342900">
              <a:buFont typeface="Arial" panose="020B0604020202020204" pitchFamily="34" charset="0"/>
              <a:buChar char="•"/>
            </a:pPr>
            <a:r>
              <a:rPr lang="en-US" b="1" dirty="0"/>
              <a:t>Key question(s)</a:t>
            </a:r>
            <a:r>
              <a:rPr lang="en-US" dirty="0"/>
              <a:t>: What role may TACK drugs play in HIV treatment and cure?</a:t>
            </a:r>
          </a:p>
          <a:p>
            <a:pPr marL="342900" indent="-342900">
              <a:buFont typeface="Arial" panose="020B0604020202020204" pitchFamily="34" charset="0"/>
              <a:buChar char="•"/>
            </a:pPr>
            <a:r>
              <a:rPr lang="en-US" b="1" dirty="0"/>
              <a:t>Key finding(s)</a:t>
            </a:r>
            <a:r>
              <a:rPr lang="en-US" dirty="0"/>
              <a:t>: The older drug Efavirenz (EFV) not only blocked HIV from infecting new cells, but also triggered a “self destruct” mechanism in virus-expressing cells (</a:t>
            </a:r>
            <a:r>
              <a:rPr lang="en-US" b="1" dirty="0"/>
              <a:t>T</a:t>
            </a:r>
            <a:r>
              <a:rPr lang="en-US" dirty="0"/>
              <a:t>argeted </a:t>
            </a:r>
            <a:r>
              <a:rPr lang="en-US" b="1" dirty="0"/>
              <a:t>A</a:t>
            </a:r>
            <a:r>
              <a:rPr lang="en-US" dirty="0"/>
              <a:t>ctivation of </a:t>
            </a:r>
            <a:r>
              <a:rPr lang="en-US" b="1" dirty="0"/>
              <a:t>C</a:t>
            </a:r>
            <a:r>
              <a:rPr lang="en-US" dirty="0"/>
              <a:t>ell </a:t>
            </a:r>
            <a:r>
              <a:rPr lang="en-US" b="1" dirty="0"/>
              <a:t>K</a:t>
            </a:r>
            <a:r>
              <a:rPr lang="en-US" dirty="0"/>
              <a:t>illing).  </a:t>
            </a:r>
          </a:p>
          <a:p>
            <a:pPr marL="800100" lvl="1" indent="-342900" algn="l">
              <a:buFont typeface="Arial" panose="020B0604020202020204" pitchFamily="34" charset="0"/>
              <a:buChar char="•"/>
            </a:pPr>
            <a:r>
              <a:rPr lang="en-US" dirty="0"/>
              <a:t>Newer TACKs on horizon have the potential not just to </a:t>
            </a:r>
            <a:r>
              <a:rPr lang="en-US" u="sng" dirty="0"/>
              <a:t>reduce the “active HIV reservoir”</a:t>
            </a:r>
            <a:r>
              <a:rPr lang="en-US" dirty="0"/>
              <a:t>, but also </a:t>
            </a:r>
            <a:r>
              <a:rPr lang="en-US" u="sng" dirty="0"/>
              <a:t>inflammation and aging complications</a:t>
            </a:r>
            <a:r>
              <a:rPr lang="en-US" dirty="0"/>
              <a:t> in people with HIV.</a:t>
            </a:r>
          </a:p>
          <a:p>
            <a:pPr marL="342900" indent="-342900">
              <a:buFont typeface="Arial" panose="020B0604020202020204" pitchFamily="34" charset="0"/>
              <a:buChar char="•"/>
            </a:pPr>
            <a:r>
              <a:rPr lang="en-US" dirty="0"/>
              <a:t>Why is this </a:t>
            </a:r>
            <a:r>
              <a:rPr lang="en-US" b="1" dirty="0"/>
              <a:t>important</a:t>
            </a:r>
            <a:r>
              <a:rPr lang="en-US" dirty="0"/>
              <a:t>?: Reducing the active reservoir size might help make immune-based cure strategies work better, and if they reduce inflammation, they might also reduce risk of infections, cancer, and other aging-related diseases.</a:t>
            </a:r>
          </a:p>
          <a:p>
            <a:pPr marL="342900" indent="-342900">
              <a:buFont typeface="Arial" panose="020B0604020202020204" pitchFamily="34" charset="0"/>
              <a:buChar char="•"/>
            </a:pPr>
            <a:r>
              <a:rPr lang="en-US" dirty="0"/>
              <a:t>How is this </a:t>
            </a:r>
            <a:r>
              <a:rPr lang="en-US" b="1" dirty="0"/>
              <a:t>related to cure? </a:t>
            </a:r>
            <a:r>
              <a:rPr lang="en-US" dirty="0"/>
              <a:t>TACK drugs directly kill cells that make HIV proteins, potentially giving the immune system a fighting chance of controlling it.</a:t>
            </a:r>
            <a:endParaRPr lang="en-US" b="1" dirty="0"/>
          </a:p>
          <a:p>
            <a:pPr marL="342900" indent="-342900">
              <a:buFont typeface="Arial" panose="020B0604020202020204" pitchFamily="34" charset="0"/>
              <a:buChar char="•"/>
            </a:pPr>
            <a:r>
              <a:rPr lang="en-US" dirty="0"/>
              <a:t>Why should we </a:t>
            </a:r>
            <a:r>
              <a:rPr lang="en-US" b="1" dirty="0"/>
              <a:t>be excited </a:t>
            </a:r>
            <a:r>
              <a:rPr lang="en-US" i="1" dirty="0"/>
              <a:t>(or not) </a:t>
            </a:r>
            <a:r>
              <a:rPr lang="en-US" dirty="0"/>
              <a:t>about this?: Since EFV has modest TACK activity, we may be able to learn about this mechanism even before new drugs are developed.</a:t>
            </a:r>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3478198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C4CCCC-FF31-EF97-5343-CEDA4914EE49}"/>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E2715B65-EBF8-0E25-C52C-6070DF8E33A0}"/>
              </a:ext>
            </a:extLst>
          </p:cNvPr>
          <p:cNvSpPr>
            <a:spLocks noGrp="1"/>
          </p:cNvSpPr>
          <p:nvPr>
            <p:ph type="title"/>
          </p:nvPr>
        </p:nvSpPr>
        <p:spPr>
          <a:xfrm>
            <a:off x="442913" y="564420"/>
            <a:ext cx="9703410" cy="1223964"/>
          </a:xfrm>
        </p:spPr>
        <p:txBody>
          <a:bodyPr>
            <a:normAutofit fontScale="90000"/>
          </a:bodyPr>
          <a:lstStyle/>
          <a:p>
            <a:r>
              <a:rPr lang="en-US" dirty="0"/>
              <a:t>HIV Protease Normally Gets Activated After HIV Virion is Released from the Cell</a:t>
            </a:r>
          </a:p>
        </p:txBody>
      </p:sp>
      <p:pic>
        <p:nvPicPr>
          <p:cNvPr id="3" name="Picture 2">
            <a:extLst>
              <a:ext uri="{FF2B5EF4-FFF2-40B4-BE49-F238E27FC236}">
                <a16:creationId xmlns:a16="http://schemas.microsoft.com/office/drawing/2014/main" id="{34C0874E-53B7-7A30-4B4A-405344A57072}"/>
              </a:ext>
            </a:extLst>
          </p:cNvPr>
          <p:cNvPicPr>
            <a:picLocks noChangeAspect="1"/>
          </p:cNvPicPr>
          <p:nvPr/>
        </p:nvPicPr>
        <p:blipFill>
          <a:blip r:embed="rId2"/>
          <a:stretch>
            <a:fillRect/>
          </a:stretch>
        </p:blipFill>
        <p:spPr>
          <a:xfrm>
            <a:off x="1557338" y="1956045"/>
            <a:ext cx="8218034" cy="4337535"/>
          </a:xfrm>
          <a:prstGeom prst="rect">
            <a:avLst/>
          </a:prstGeom>
        </p:spPr>
      </p:pic>
    </p:spTree>
    <p:extLst>
      <p:ext uri="{BB962C8B-B14F-4D97-AF65-F5344CB8AC3E}">
        <p14:creationId xmlns:p14="http://schemas.microsoft.com/office/powerpoint/2010/main" val="27975403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7A8492B-1F84-CD31-C11D-637DE7DAA34A}"/>
              </a:ext>
            </a:extLst>
          </p:cNvPr>
          <p:cNvPicPr>
            <a:picLocks noChangeAspect="1"/>
          </p:cNvPicPr>
          <p:nvPr/>
        </p:nvPicPr>
        <p:blipFill>
          <a:blip r:embed="rId2"/>
          <a:stretch>
            <a:fillRect/>
          </a:stretch>
        </p:blipFill>
        <p:spPr>
          <a:xfrm>
            <a:off x="877506" y="4017476"/>
            <a:ext cx="3984468" cy="1204607"/>
          </a:xfrm>
          <a:prstGeom prst="rect">
            <a:avLst/>
          </a:prstGeom>
        </p:spPr>
      </p:pic>
      <p:pic>
        <p:nvPicPr>
          <p:cNvPr id="7" name="Picture 6">
            <a:extLst>
              <a:ext uri="{FF2B5EF4-FFF2-40B4-BE49-F238E27FC236}">
                <a16:creationId xmlns:a16="http://schemas.microsoft.com/office/drawing/2014/main" id="{0927FF3C-9F9F-3E31-87E8-376219E13422}"/>
              </a:ext>
            </a:extLst>
          </p:cNvPr>
          <p:cNvPicPr>
            <a:picLocks noChangeAspect="1"/>
          </p:cNvPicPr>
          <p:nvPr/>
        </p:nvPicPr>
        <p:blipFill>
          <a:blip r:embed="rId3"/>
          <a:stretch>
            <a:fillRect/>
          </a:stretch>
        </p:blipFill>
        <p:spPr>
          <a:xfrm>
            <a:off x="613737" y="2415647"/>
            <a:ext cx="4468219" cy="1989311"/>
          </a:xfrm>
          <a:prstGeom prst="rect">
            <a:avLst/>
          </a:prstGeom>
        </p:spPr>
      </p:pic>
      <p:pic>
        <p:nvPicPr>
          <p:cNvPr id="9" name="Picture 8">
            <a:extLst>
              <a:ext uri="{FF2B5EF4-FFF2-40B4-BE49-F238E27FC236}">
                <a16:creationId xmlns:a16="http://schemas.microsoft.com/office/drawing/2014/main" id="{7B9D56A4-D3E2-408B-BCD1-BC9F6CC9E6BB}"/>
              </a:ext>
            </a:extLst>
          </p:cNvPr>
          <p:cNvPicPr>
            <a:picLocks noChangeAspect="1"/>
          </p:cNvPicPr>
          <p:nvPr/>
        </p:nvPicPr>
        <p:blipFill>
          <a:blip r:embed="rId4"/>
          <a:stretch>
            <a:fillRect/>
          </a:stretch>
        </p:blipFill>
        <p:spPr>
          <a:xfrm>
            <a:off x="6323580" y="2201186"/>
            <a:ext cx="4236897" cy="2080715"/>
          </a:xfrm>
          <a:prstGeom prst="rect">
            <a:avLst/>
          </a:prstGeom>
        </p:spPr>
      </p:pic>
      <p:sp>
        <p:nvSpPr>
          <p:cNvPr id="10" name="Title 9">
            <a:extLst>
              <a:ext uri="{FF2B5EF4-FFF2-40B4-BE49-F238E27FC236}">
                <a16:creationId xmlns:a16="http://schemas.microsoft.com/office/drawing/2014/main" id="{8CEB871D-F34B-AB38-28F1-A4F32E4DF062}"/>
              </a:ext>
            </a:extLst>
          </p:cNvPr>
          <p:cNvSpPr>
            <a:spLocks noGrp="1"/>
          </p:cNvSpPr>
          <p:nvPr>
            <p:ph type="title"/>
          </p:nvPr>
        </p:nvSpPr>
        <p:spPr>
          <a:xfrm>
            <a:off x="442913" y="265475"/>
            <a:ext cx="8891914" cy="1223964"/>
          </a:xfrm>
        </p:spPr>
        <p:txBody>
          <a:bodyPr>
            <a:normAutofit fontScale="90000"/>
          </a:bodyPr>
          <a:lstStyle/>
          <a:p>
            <a:r>
              <a:rPr lang="en-US" dirty="0"/>
              <a:t>Early </a:t>
            </a:r>
            <a:r>
              <a:rPr lang="en-US" dirty="0">
                <a:solidFill>
                  <a:srgbClr val="617F09"/>
                </a:solidFill>
              </a:rPr>
              <a:t>Important</a:t>
            </a:r>
            <a:r>
              <a:rPr lang="en-US" dirty="0"/>
              <a:t> Observations that Flew Beneath the Radar…</a:t>
            </a:r>
          </a:p>
        </p:txBody>
      </p:sp>
      <p:sp>
        <p:nvSpPr>
          <p:cNvPr id="11" name="TextBox 10">
            <a:extLst>
              <a:ext uri="{FF2B5EF4-FFF2-40B4-BE49-F238E27FC236}">
                <a16:creationId xmlns:a16="http://schemas.microsoft.com/office/drawing/2014/main" id="{8C7A056C-A104-461C-988B-71C4813F44B6}"/>
              </a:ext>
            </a:extLst>
          </p:cNvPr>
          <p:cNvSpPr txBox="1"/>
          <p:nvPr/>
        </p:nvSpPr>
        <p:spPr>
          <a:xfrm>
            <a:off x="442913" y="1962829"/>
            <a:ext cx="4662067" cy="646331"/>
          </a:xfrm>
          <a:prstGeom prst="rect">
            <a:avLst/>
          </a:prstGeom>
          <a:noFill/>
        </p:spPr>
        <p:txBody>
          <a:bodyPr wrap="square" rtlCol="0">
            <a:spAutoFit/>
          </a:bodyPr>
          <a:lstStyle/>
          <a:p>
            <a:pPr algn="ctr"/>
            <a:r>
              <a:rPr lang="en-US" b="1" dirty="0"/>
              <a:t>2005-13</a:t>
            </a:r>
            <a:r>
              <a:rPr lang="en-US" dirty="0"/>
              <a:t>: EFV induces premature</a:t>
            </a:r>
          </a:p>
          <a:p>
            <a:pPr algn="ctr"/>
            <a:r>
              <a:rPr lang="en-US" dirty="0"/>
              <a:t>HIV protease activation</a:t>
            </a:r>
          </a:p>
        </p:txBody>
      </p:sp>
      <p:sp>
        <p:nvSpPr>
          <p:cNvPr id="12" name="TextBox 11">
            <a:extLst>
              <a:ext uri="{FF2B5EF4-FFF2-40B4-BE49-F238E27FC236}">
                <a16:creationId xmlns:a16="http://schemas.microsoft.com/office/drawing/2014/main" id="{3E8B5B77-C779-67CD-121A-B8D49E7B3277}"/>
              </a:ext>
            </a:extLst>
          </p:cNvPr>
          <p:cNvSpPr txBox="1"/>
          <p:nvPr/>
        </p:nvSpPr>
        <p:spPr>
          <a:xfrm>
            <a:off x="6519314" y="1670518"/>
            <a:ext cx="4041163" cy="646331"/>
          </a:xfrm>
          <a:prstGeom prst="rect">
            <a:avLst/>
          </a:prstGeom>
          <a:noFill/>
        </p:spPr>
        <p:txBody>
          <a:bodyPr wrap="square" rtlCol="0">
            <a:spAutoFit/>
          </a:bodyPr>
          <a:lstStyle/>
          <a:p>
            <a:pPr algn="ctr"/>
            <a:r>
              <a:rPr lang="en-US" b="1" dirty="0"/>
              <a:t>2010</a:t>
            </a:r>
            <a:r>
              <a:rPr lang="en-US" dirty="0"/>
              <a:t>: EFV-induced PR activation leads to cell death</a:t>
            </a:r>
          </a:p>
        </p:txBody>
      </p:sp>
      <p:sp>
        <p:nvSpPr>
          <p:cNvPr id="16" name="TextBox 15">
            <a:extLst>
              <a:ext uri="{FF2B5EF4-FFF2-40B4-BE49-F238E27FC236}">
                <a16:creationId xmlns:a16="http://schemas.microsoft.com/office/drawing/2014/main" id="{BD0B3065-4600-769A-3B2F-EF7453EE4348}"/>
              </a:ext>
            </a:extLst>
          </p:cNvPr>
          <p:cNvSpPr txBox="1"/>
          <p:nvPr/>
        </p:nvSpPr>
        <p:spPr>
          <a:xfrm>
            <a:off x="6096000" y="4260552"/>
            <a:ext cx="5369172" cy="646331"/>
          </a:xfrm>
          <a:prstGeom prst="rect">
            <a:avLst/>
          </a:prstGeom>
          <a:noFill/>
        </p:spPr>
        <p:txBody>
          <a:bodyPr wrap="square" rtlCol="0">
            <a:spAutoFit/>
          </a:bodyPr>
          <a:lstStyle/>
          <a:p>
            <a:pPr algn="ctr"/>
            <a:r>
              <a:rPr lang="en-US" b="1" dirty="0"/>
              <a:t>2017-19</a:t>
            </a:r>
            <a:r>
              <a:rPr lang="en-US" dirty="0"/>
              <a:t>: EFV+RPV reduce virus expression from cells after latency reversal</a:t>
            </a:r>
          </a:p>
        </p:txBody>
      </p:sp>
      <p:pic>
        <p:nvPicPr>
          <p:cNvPr id="20" name="Picture 19">
            <a:extLst>
              <a:ext uri="{FF2B5EF4-FFF2-40B4-BE49-F238E27FC236}">
                <a16:creationId xmlns:a16="http://schemas.microsoft.com/office/drawing/2014/main" id="{8969F372-3D17-3654-82CD-92C373E5E0AB}"/>
              </a:ext>
            </a:extLst>
          </p:cNvPr>
          <p:cNvPicPr>
            <a:picLocks noChangeAspect="1"/>
          </p:cNvPicPr>
          <p:nvPr/>
        </p:nvPicPr>
        <p:blipFill>
          <a:blip r:embed="rId5"/>
          <a:stretch>
            <a:fillRect/>
          </a:stretch>
        </p:blipFill>
        <p:spPr>
          <a:xfrm>
            <a:off x="5153493" y="4993648"/>
            <a:ext cx="3775462" cy="1465831"/>
          </a:xfrm>
          <a:prstGeom prst="rect">
            <a:avLst/>
          </a:prstGeom>
        </p:spPr>
      </p:pic>
      <p:pic>
        <p:nvPicPr>
          <p:cNvPr id="22" name="Picture 21">
            <a:extLst>
              <a:ext uri="{FF2B5EF4-FFF2-40B4-BE49-F238E27FC236}">
                <a16:creationId xmlns:a16="http://schemas.microsoft.com/office/drawing/2014/main" id="{1069D279-F5BE-1200-4EA7-ADEF92E1E125}"/>
              </a:ext>
            </a:extLst>
          </p:cNvPr>
          <p:cNvPicPr>
            <a:picLocks noChangeAspect="1"/>
          </p:cNvPicPr>
          <p:nvPr/>
        </p:nvPicPr>
        <p:blipFill>
          <a:blip r:embed="rId6"/>
          <a:stretch>
            <a:fillRect/>
          </a:stretch>
        </p:blipFill>
        <p:spPr>
          <a:xfrm>
            <a:off x="8928954" y="5371502"/>
            <a:ext cx="3263045" cy="969765"/>
          </a:xfrm>
          <a:prstGeom prst="rect">
            <a:avLst/>
          </a:prstGeom>
        </p:spPr>
      </p:pic>
    </p:spTree>
    <p:extLst>
      <p:ext uri="{BB962C8B-B14F-4D97-AF65-F5344CB8AC3E}">
        <p14:creationId xmlns:p14="http://schemas.microsoft.com/office/powerpoint/2010/main" val="4158489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02" name="Rectangle 3">
            <a:extLst>
              <a:ext uri="{FF2B5EF4-FFF2-40B4-BE49-F238E27FC236}">
                <a16:creationId xmlns:a16="http://schemas.microsoft.com/office/drawing/2014/main" id="{A67D35F1-195C-8840-BDA9-D301C181EE10}"/>
              </a:ext>
            </a:extLst>
          </p:cNvPr>
          <p:cNvSpPr>
            <a:spLocks noGrp="1" noChangeArrowheads="1"/>
          </p:cNvSpPr>
          <p:nvPr>
            <p:ph type="title"/>
          </p:nvPr>
        </p:nvSpPr>
        <p:spPr>
          <a:xfrm>
            <a:off x="315239" y="76200"/>
            <a:ext cx="11561522" cy="685800"/>
          </a:xfrm>
        </p:spPr>
        <p:txBody>
          <a:bodyPr/>
          <a:lstStyle/>
          <a:p>
            <a:pPr algn="ctr" eaLnBrk="1" hangingPunct="1"/>
            <a:r>
              <a:rPr lang="en-US" altLang="en-US" sz="3600" b="1" dirty="0">
                <a:solidFill>
                  <a:srgbClr val="617F09"/>
                </a:solidFill>
                <a:latin typeface="+mj-lt"/>
                <a:cs typeface="Arial" panose="020B0604020202020204" pitchFamily="34" charset="0"/>
              </a:rPr>
              <a:t>Targeted Activation of Cell Killing (TACKs): </a:t>
            </a:r>
            <a:r>
              <a:rPr lang="en-US" altLang="en-US" sz="2400" b="1" dirty="0">
                <a:solidFill>
                  <a:srgbClr val="617F09"/>
                </a:solidFill>
                <a:latin typeface="+mj-lt"/>
                <a:cs typeface="Arial" panose="020B0604020202020204" pitchFamily="34" charset="0"/>
              </a:rPr>
              <a:t>New Tools to Kill HIV-expressing Cells</a:t>
            </a:r>
            <a:endParaRPr lang="en-US" altLang="en-US" sz="3600" b="1" dirty="0">
              <a:solidFill>
                <a:srgbClr val="617F09"/>
              </a:solidFill>
              <a:latin typeface="+mj-lt"/>
              <a:cs typeface="Arial" panose="020B0604020202020204" pitchFamily="34" charset="0"/>
            </a:endParaRPr>
          </a:p>
        </p:txBody>
      </p:sp>
      <p:sp>
        <p:nvSpPr>
          <p:cNvPr id="9" name="TextBox 8">
            <a:extLst>
              <a:ext uri="{FF2B5EF4-FFF2-40B4-BE49-F238E27FC236}">
                <a16:creationId xmlns:a16="http://schemas.microsoft.com/office/drawing/2014/main" id="{8F92929A-20FE-1D5C-8397-BC731B3B9718}"/>
              </a:ext>
            </a:extLst>
          </p:cNvPr>
          <p:cNvSpPr txBox="1"/>
          <p:nvPr/>
        </p:nvSpPr>
        <p:spPr>
          <a:xfrm>
            <a:off x="1752600" y="5271721"/>
            <a:ext cx="2667000" cy="307777"/>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Verdana"/>
                <a:ea typeface="+mn-ea"/>
                <a:cs typeface="+mn-cs"/>
              </a:rPr>
              <a:t>Wang/Shan, Science 2021</a:t>
            </a:r>
          </a:p>
        </p:txBody>
      </p:sp>
      <p:pic>
        <p:nvPicPr>
          <p:cNvPr id="13" name="Picture 12">
            <a:extLst>
              <a:ext uri="{FF2B5EF4-FFF2-40B4-BE49-F238E27FC236}">
                <a16:creationId xmlns:a16="http://schemas.microsoft.com/office/drawing/2014/main" id="{BE666FD2-C78B-2D77-4774-3BCD16CDFB39}"/>
              </a:ext>
            </a:extLst>
          </p:cNvPr>
          <p:cNvPicPr>
            <a:picLocks noChangeAspect="1"/>
          </p:cNvPicPr>
          <p:nvPr/>
        </p:nvPicPr>
        <p:blipFill>
          <a:blip r:embed="rId2"/>
          <a:stretch>
            <a:fillRect/>
          </a:stretch>
        </p:blipFill>
        <p:spPr>
          <a:xfrm>
            <a:off x="331161" y="1066800"/>
            <a:ext cx="6026791" cy="4188999"/>
          </a:xfrm>
          <a:prstGeom prst="rect">
            <a:avLst/>
          </a:prstGeom>
        </p:spPr>
      </p:pic>
      <p:sp>
        <p:nvSpPr>
          <p:cNvPr id="20" name="TextBox 19">
            <a:extLst>
              <a:ext uri="{FF2B5EF4-FFF2-40B4-BE49-F238E27FC236}">
                <a16:creationId xmlns:a16="http://schemas.microsoft.com/office/drawing/2014/main" id="{9707F7CE-5BBA-FFA7-F8CA-9D6CBE03092B}"/>
              </a:ext>
            </a:extLst>
          </p:cNvPr>
          <p:cNvSpPr txBox="1"/>
          <p:nvPr/>
        </p:nvSpPr>
        <p:spPr>
          <a:xfrm>
            <a:off x="304800" y="6529727"/>
            <a:ext cx="11465962"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prstClr val="black"/>
                </a:solidFill>
                <a:effectLst/>
                <a:uLnTx/>
                <a:uFillTx/>
                <a:latin typeface="Verdana"/>
                <a:ea typeface="+mn-ea"/>
                <a:cs typeface="+mn-cs"/>
              </a:rPr>
              <a:t>See also: </a:t>
            </a:r>
            <a:r>
              <a:rPr kumimoji="0" lang="en-US" sz="1200" b="0" i="1" u="none" strike="noStrike" kern="1200" cap="none" spc="0" normalizeH="0" baseline="0" noProof="0" dirty="0" err="1">
                <a:ln>
                  <a:noFill/>
                </a:ln>
                <a:solidFill>
                  <a:prstClr val="black"/>
                </a:solidFill>
                <a:effectLst/>
                <a:uLnTx/>
                <a:uFillTx/>
                <a:latin typeface="Verdana"/>
                <a:ea typeface="+mn-ea"/>
                <a:cs typeface="+mn-cs"/>
              </a:rPr>
              <a:t>Tachedjian</a:t>
            </a:r>
            <a:r>
              <a:rPr kumimoji="0" lang="en-US" sz="1200" b="0" i="1" u="none" strike="noStrike" kern="1200" cap="none" spc="0" normalizeH="0" baseline="0" noProof="0" dirty="0">
                <a:ln>
                  <a:noFill/>
                </a:ln>
                <a:solidFill>
                  <a:prstClr val="black"/>
                </a:solidFill>
                <a:effectLst/>
                <a:uLnTx/>
                <a:uFillTx/>
                <a:latin typeface="Verdana"/>
                <a:ea typeface="+mn-ea"/>
                <a:cs typeface="+mn-cs"/>
              </a:rPr>
              <a:t>, FEBS Lett, 2005;  </a:t>
            </a:r>
            <a:r>
              <a:rPr kumimoji="0" lang="en-US" sz="1200" b="0" i="1" u="none" strike="noStrike" kern="1200" cap="none" spc="0" normalizeH="0" baseline="0" noProof="0" dirty="0" err="1">
                <a:ln>
                  <a:noFill/>
                </a:ln>
                <a:solidFill>
                  <a:prstClr val="black"/>
                </a:solidFill>
                <a:effectLst/>
                <a:uLnTx/>
                <a:uFillTx/>
                <a:latin typeface="Verdana"/>
                <a:ea typeface="+mn-ea"/>
                <a:cs typeface="+mn-cs"/>
              </a:rPr>
              <a:t>Jochmans</a:t>
            </a:r>
            <a:r>
              <a:rPr kumimoji="0" lang="en-US" sz="1200" b="0" i="1" u="none" strike="noStrike" kern="1200" cap="none" spc="0" normalizeH="0" baseline="0" noProof="0" dirty="0">
                <a:ln>
                  <a:noFill/>
                </a:ln>
                <a:solidFill>
                  <a:prstClr val="black"/>
                </a:solidFill>
                <a:effectLst/>
                <a:uLnTx/>
                <a:uFillTx/>
                <a:latin typeface="Verdana"/>
                <a:ea typeface="+mn-ea"/>
                <a:cs typeface="+mn-cs"/>
              </a:rPr>
              <a:t>, </a:t>
            </a:r>
            <a:r>
              <a:rPr kumimoji="0" lang="en-US" sz="1200" b="0" i="1" u="none" strike="noStrike" kern="1200" cap="none" spc="0" normalizeH="0" baseline="0" noProof="0" dirty="0" err="1">
                <a:ln>
                  <a:noFill/>
                </a:ln>
                <a:solidFill>
                  <a:prstClr val="black"/>
                </a:solidFill>
                <a:effectLst/>
                <a:uLnTx/>
                <a:uFillTx/>
                <a:latin typeface="Verdana"/>
                <a:ea typeface="+mn-ea"/>
                <a:cs typeface="+mn-cs"/>
              </a:rPr>
              <a:t>Retrovirol</a:t>
            </a:r>
            <a:r>
              <a:rPr kumimoji="0" lang="en-US" sz="1200" b="0" i="1" u="none" strike="noStrike" kern="1200" cap="none" spc="0" normalizeH="0" baseline="0" noProof="0" dirty="0">
                <a:ln>
                  <a:noFill/>
                </a:ln>
                <a:solidFill>
                  <a:prstClr val="black"/>
                </a:solidFill>
                <a:effectLst/>
                <a:uLnTx/>
                <a:uFillTx/>
                <a:latin typeface="Verdana"/>
                <a:ea typeface="+mn-ea"/>
                <a:cs typeface="+mn-cs"/>
              </a:rPr>
              <a:t>, 2010; Sudo, J Virol, 2013; </a:t>
            </a:r>
            <a:r>
              <a:rPr kumimoji="0" lang="en-US" sz="1200" b="0" i="1" u="none" strike="noStrike" kern="1200" cap="none" spc="0" normalizeH="0" baseline="0" noProof="0" dirty="0" err="1">
                <a:ln>
                  <a:noFill/>
                </a:ln>
                <a:solidFill>
                  <a:prstClr val="black"/>
                </a:solidFill>
                <a:effectLst/>
                <a:uLnTx/>
                <a:uFillTx/>
                <a:latin typeface="Verdana"/>
                <a:ea typeface="+mn-ea"/>
                <a:cs typeface="+mn-cs"/>
              </a:rPr>
              <a:t>Zerbato</a:t>
            </a:r>
            <a:r>
              <a:rPr kumimoji="0" lang="en-US" sz="1200" b="0" i="1" u="none" strike="noStrike" kern="1200" cap="none" spc="0" normalizeH="0" baseline="0" noProof="0" dirty="0">
                <a:ln>
                  <a:noFill/>
                </a:ln>
                <a:solidFill>
                  <a:prstClr val="black"/>
                </a:solidFill>
                <a:effectLst/>
                <a:uLnTx/>
                <a:uFillTx/>
                <a:latin typeface="Verdana"/>
                <a:ea typeface="+mn-ea"/>
                <a:cs typeface="+mn-cs"/>
              </a:rPr>
              <a:t>, AAC 2017 ; Trinite, </a:t>
            </a:r>
            <a:r>
              <a:rPr kumimoji="0" lang="en-US" sz="1200" b="0" i="1" u="none" strike="noStrike" kern="1200" cap="none" spc="0" normalizeH="0" baseline="0" noProof="0" dirty="0" err="1">
                <a:ln>
                  <a:noFill/>
                </a:ln>
                <a:solidFill>
                  <a:prstClr val="black"/>
                </a:solidFill>
                <a:effectLst/>
                <a:uLnTx/>
                <a:uFillTx/>
                <a:latin typeface="Verdana"/>
                <a:ea typeface="+mn-ea"/>
                <a:cs typeface="+mn-cs"/>
              </a:rPr>
              <a:t>Retrovirol</a:t>
            </a:r>
            <a:r>
              <a:rPr kumimoji="0" lang="en-US" sz="1200" b="0" i="1" u="none" strike="noStrike" kern="1200" cap="none" spc="0" normalizeH="0" baseline="0" noProof="0" dirty="0">
                <a:ln>
                  <a:noFill/>
                </a:ln>
                <a:solidFill>
                  <a:prstClr val="black"/>
                </a:solidFill>
                <a:effectLst/>
                <a:uLnTx/>
                <a:uFillTx/>
                <a:latin typeface="Verdana"/>
                <a:ea typeface="+mn-ea"/>
                <a:cs typeface="+mn-cs"/>
              </a:rPr>
              <a:t>, 2019 </a:t>
            </a:r>
          </a:p>
        </p:txBody>
      </p:sp>
      <p:pic>
        <p:nvPicPr>
          <p:cNvPr id="4" name="Picture 3">
            <a:extLst>
              <a:ext uri="{FF2B5EF4-FFF2-40B4-BE49-F238E27FC236}">
                <a16:creationId xmlns:a16="http://schemas.microsoft.com/office/drawing/2014/main" id="{63FE53ED-7D51-F57E-825A-4E468E7A0FCA}"/>
              </a:ext>
            </a:extLst>
          </p:cNvPr>
          <p:cNvPicPr>
            <a:picLocks noChangeAspect="1"/>
          </p:cNvPicPr>
          <p:nvPr/>
        </p:nvPicPr>
        <p:blipFill>
          <a:blip r:embed="rId3"/>
          <a:srcRect l="58201" t="11302"/>
          <a:stretch>
            <a:fillRect/>
          </a:stretch>
        </p:blipFill>
        <p:spPr>
          <a:xfrm>
            <a:off x="7051430" y="1347306"/>
            <a:ext cx="4561069" cy="4839302"/>
          </a:xfrm>
          <a:prstGeom prst="rect">
            <a:avLst/>
          </a:prstGeom>
        </p:spPr>
      </p:pic>
      <p:sp>
        <p:nvSpPr>
          <p:cNvPr id="5" name="TextBox 4">
            <a:extLst>
              <a:ext uri="{FF2B5EF4-FFF2-40B4-BE49-F238E27FC236}">
                <a16:creationId xmlns:a16="http://schemas.microsoft.com/office/drawing/2014/main" id="{C78FE189-2FC1-47F1-66FA-FCEBCF0E29D5}"/>
              </a:ext>
            </a:extLst>
          </p:cNvPr>
          <p:cNvSpPr txBox="1"/>
          <p:nvPr/>
        </p:nvSpPr>
        <p:spPr>
          <a:xfrm>
            <a:off x="6783085" y="6078885"/>
            <a:ext cx="5093676" cy="338554"/>
          </a:xfrm>
          <a:prstGeom prst="rect">
            <a:avLst/>
          </a:prstGeom>
          <a:noFill/>
        </p:spPr>
        <p:txBody>
          <a:bodyPr wrap="square" rtlCol="0">
            <a:spAutoFit/>
          </a:bodyPr>
          <a:lstStyle/>
          <a:p>
            <a:pPr algn="r"/>
            <a:r>
              <a:rPr lang="en-US" sz="1600" i="1" dirty="0"/>
              <a:t>LPV: Lopinavir; EFV: efavirenz; RPV: rilpivirine </a:t>
            </a:r>
          </a:p>
        </p:txBody>
      </p:sp>
      <p:pic>
        <p:nvPicPr>
          <p:cNvPr id="1026" name="Picture 2" descr="Liang Shan-Shenzhen Medical Academy of Research and Translation">
            <a:hlinkClick r:id="rId4"/>
            <a:extLst>
              <a:ext uri="{FF2B5EF4-FFF2-40B4-BE49-F238E27FC236}">
                <a16:creationId xmlns:a16="http://schemas.microsoft.com/office/drawing/2014/main" id="{37D8E877-0E42-F529-7D7C-D3F9DFA434A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5575" t="6519" r="21302" b="45010"/>
          <a:stretch>
            <a:fillRect/>
          </a:stretch>
        </p:blipFill>
        <p:spPr bwMode="auto">
          <a:xfrm>
            <a:off x="315239" y="5333973"/>
            <a:ext cx="981635" cy="119575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2C535150-DF0E-BB33-4732-909142819AE8}"/>
              </a:ext>
            </a:extLst>
          </p:cNvPr>
          <p:cNvSpPr txBox="1"/>
          <p:nvPr/>
        </p:nvSpPr>
        <p:spPr>
          <a:xfrm>
            <a:off x="1301259" y="5843925"/>
            <a:ext cx="2303584" cy="369332"/>
          </a:xfrm>
          <a:prstGeom prst="rect">
            <a:avLst/>
          </a:prstGeom>
          <a:noFill/>
        </p:spPr>
        <p:txBody>
          <a:bodyPr wrap="square" rtlCol="0">
            <a:spAutoFit/>
          </a:bodyPr>
          <a:lstStyle/>
          <a:p>
            <a:r>
              <a:rPr lang="en-US" dirty="0"/>
              <a:t>Liang Shan, PhD</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FA090-7FB4-2581-2F2B-187043B51971}"/>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FCA063D-D5B0-E78D-DB3B-8235ADC9D4D2}"/>
              </a:ext>
            </a:extLst>
          </p:cNvPr>
          <p:cNvPicPr>
            <a:picLocks noChangeAspect="1"/>
          </p:cNvPicPr>
          <p:nvPr/>
        </p:nvPicPr>
        <p:blipFill>
          <a:blip r:embed="rId2"/>
          <a:srcRect r="35625"/>
          <a:stretch>
            <a:fillRect/>
          </a:stretch>
        </p:blipFill>
        <p:spPr>
          <a:xfrm>
            <a:off x="0" y="1676400"/>
            <a:ext cx="7848600" cy="4800939"/>
          </a:xfrm>
          <a:prstGeom prst="rect">
            <a:avLst/>
          </a:prstGeom>
        </p:spPr>
      </p:pic>
      <p:sp>
        <p:nvSpPr>
          <p:cNvPr id="6" name="Title 5">
            <a:extLst>
              <a:ext uri="{FF2B5EF4-FFF2-40B4-BE49-F238E27FC236}">
                <a16:creationId xmlns:a16="http://schemas.microsoft.com/office/drawing/2014/main" id="{B71BD83C-8204-79B5-2FC0-DBA98854E1F3}"/>
              </a:ext>
            </a:extLst>
          </p:cNvPr>
          <p:cNvSpPr>
            <a:spLocks noGrp="1"/>
          </p:cNvSpPr>
          <p:nvPr>
            <p:ph type="title"/>
          </p:nvPr>
        </p:nvSpPr>
        <p:spPr>
          <a:xfrm>
            <a:off x="228600" y="427037"/>
            <a:ext cx="11734800" cy="1325563"/>
          </a:xfrm>
        </p:spPr>
        <p:txBody>
          <a:bodyPr>
            <a:noAutofit/>
          </a:bodyPr>
          <a:lstStyle/>
          <a:p>
            <a:pPr algn="ctr"/>
            <a:r>
              <a:rPr lang="en-US" sz="3200" b="1" dirty="0">
                <a:solidFill>
                  <a:srgbClr val="617F09"/>
                </a:solidFill>
                <a:latin typeface="Verdana" panose="020B0604030504040204" pitchFamily="34" charset="0"/>
                <a:ea typeface="Verdana" panose="020B0604030504040204" pitchFamily="34" charset="0"/>
              </a:rPr>
              <a:t>EFV and Other TACK Drugs Induce Premature Dimerization of Gag-Pol, Activating Protease and CARD8 “Self Destruct” Mechanism</a:t>
            </a:r>
          </a:p>
        </p:txBody>
      </p:sp>
      <p:sp>
        <p:nvSpPr>
          <p:cNvPr id="13" name="TextBox 12">
            <a:extLst>
              <a:ext uri="{FF2B5EF4-FFF2-40B4-BE49-F238E27FC236}">
                <a16:creationId xmlns:a16="http://schemas.microsoft.com/office/drawing/2014/main" id="{778792EE-7D45-5059-88FE-DDA500262E87}"/>
              </a:ext>
            </a:extLst>
          </p:cNvPr>
          <p:cNvSpPr txBox="1"/>
          <p:nvPr/>
        </p:nvSpPr>
        <p:spPr>
          <a:xfrm>
            <a:off x="8077199" y="6272172"/>
            <a:ext cx="4092721"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Verdana"/>
                <a:ea typeface="+mn-ea"/>
                <a:cs typeface="+mn-cs"/>
              </a:rPr>
              <a:t>Based on: Wang/Shan, Science 2021</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Verdana"/>
                <a:ea typeface="+mn-ea"/>
                <a:cs typeface="+mn-cs"/>
              </a:rPr>
              <a:t>(see also: Balibar, Sci </a:t>
            </a:r>
            <a:r>
              <a:rPr kumimoji="0" lang="en-US" sz="1400" b="0" i="1" u="none" strike="noStrike" kern="1200" cap="none" spc="0" normalizeH="0" baseline="0" noProof="0" dirty="0" err="1">
                <a:ln>
                  <a:noFill/>
                </a:ln>
                <a:solidFill>
                  <a:prstClr val="black"/>
                </a:solidFill>
                <a:effectLst/>
                <a:uLnTx/>
                <a:uFillTx/>
                <a:latin typeface="Verdana"/>
                <a:ea typeface="+mn-ea"/>
                <a:cs typeface="+mn-cs"/>
              </a:rPr>
              <a:t>Transl</a:t>
            </a:r>
            <a:r>
              <a:rPr kumimoji="0" lang="en-US" sz="1400" b="0" i="1" u="none" strike="noStrike" kern="1200" cap="none" spc="0" normalizeH="0" baseline="0" noProof="0" dirty="0">
                <a:ln>
                  <a:noFill/>
                </a:ln>
                <a:solidFill>
                  <a:prstClr val="black"/>
                </a:solidFill>
                <a:effectLst/>
                <a:uLnTx/>
                <a:uFillTx/>
                <a:latin typeface="Verdana"/>
                <a:ea typeface="+mn-ea"/>
                <a:cs typeface="+mn-cs"/>
              </a:rPr>
              <a:t> Med, 2023) </a:t>
            </a:r>
          </a:p>
        </p:txBody>
      </p:sp>
      <p:sp>
        <p:nvSpPr>
          <p:cNvPr id="2" name="TextBox 1">
            <a:extLst>
              <a:ext uri="{FF2B5EF4-FFF2-40B4-BE49-F238E27FC236}">
                <a16:creationId xmlns:a16="http://schemas.microsoft.com/office/drawing/2014/main" id="{2E7DDBE4-BF63-74EF-4367-AAEA5164B809}"/>
              </a:ext>
            </a:extLst>
          </p:cNvPr>
          <p:cNvSpPr txBox="1"/>
          <p:nvPr/>
        </p:nvSpPr>
        <p:spPr>
          <a:xfrm>
            <a:off x="8686800" y="2744648"/>
            <a:ext cx="3733800"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97132">
                    <a:lumMod val="75000"/>
                  </a:srgbClr>
                </a:solidFill>
                <a:effectLst/>
                <a:uLnTx/>
                <a:uFillTx/>
                <a:latin typeface="Aptos" panose="02110004020202020204"/>
                <a:ea typeface="+mn-ea"/>
                <a:cs typeface="+mn-cs"/>
              </a:rPr>
              <a:t>T</a:t>
            </a:r>
            <a:r>
              <a:rPr kumimoji="0" lang="en-US" sz="3600" b="0" i="0" u="none" strike="noStrike" kern="1200" cap="none" spc="0" normalizeH="0" baseline="0" noProof="0" dirty="0">
                <a:ln>
                  <a:noFill/>
                </a:ln>
                <a:solidFill>
                  <a:srgbClr val="E97132">
                    <a:lumMod val="75000"/>
                  </a:srgbClr>
                </a:solidFill>
                <a:effectLst/>
                <a:uLnTx/>
                <a:uFillTx/>
                <a:latin typeface="Aptos" panose="02110004020202020204"/>
                <a:ea typeface="+mn-ea"/>
                <a:cs typeface="+mn-cs"/>
              </a:rPr>
              <a:t>argeted </a:t>
            </a:r>
            <a:r>
              <a:rPr kumimoji="0" lang="en-US" sz="3600" b="1" i="0" u="none" strike="noStrike" kern="1200" cap="none" spc="0" normalizeH="0" baseline="0" noProof="0" dirty="0">
                <a:ln>
                  <a:noFill/>
                </a:ln>
                <a:solidFill>
                  <a:srgbClr val="E97132">
                    <a:lumMod val="75000"/>
                  </a:srgbClr>
                </a:solidFill>
                <a:effectLst/>
                <a:uLnTx/>
                <a:uFillTx/>
                <a:latin typeface="Aptos" panose="02110004020202020204"/>
                <a:ea typeface="+mn-ea"/>
                <a:cs typeface="+mn-cs"/>
              </a:rPr>
              <a:t>A</a:t>
            </a:r>
            <a:r>
              <a:rPr kumimoji="0" lang="en-US" sz="3600" b="0" i="0" u="none" strike="noStrike" kern="1200" cap="none" spc="0" normalizeH="0" baseline="0" noProof="0" dirty="0">
                <a:ln>
                  <a:noFill/>
                </a:ln>
                <a:solidFill>
                  <a:srgbClr val="E97132">
                    <a:lumMod val="75000"/>
                  </a:srgbClr>
                </a:solidFill>
                <a:effectLst/>
                <a:uLnTx/>
                <a:uFillTx/>
                <a:latin typeface="Aptos" panose="02110004020202020204"/>
                <a:ea typeface="+mn-ea"/>
                <a:cs typeface="+mn-cs"/>
              </a:rPr>
              <a:t>ctivation of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97132">
                    <a:lumMod val="75000"/>
                  </a:srgbClr>
                </a:solidFill>
                <a:effectLst/>
                <a:uLnTx/>
                <a:uFillTx/>
                <a:latin typeface="Aptos" panose="02110004020202020204"/>
                <a:ea typeface="+mn-ea"/>
                <a:cs typeface="+mn-cs"/>
              </a:rPr>
              <a:t>C</a:t>
            </a:r>
            <a:r>
              <a:rPr kumimoji="0" lang="en-US" sz="3600" b="0" i="0" u="none" strike="noStrike" kern="1200" cap="none" spc="0" normalizeH="0" baseline="0" noProof="0" dirty="0">
                <a:ln>
                  <a:noFill/>
                </a:ln>
                <a:solidFill>
                  <a:srgbClr val="E97132">
                    <a:lumMod val="75000"/>
                  </a:srgbClr>
                </a:solidFill>
                <a:effectLst/>
                <a:uLnTx/>
                <a:uFillTx/>
                <a:latin typeface="Aptos" panose="02110004020202020204"/>
                <a:ea typeface="+mn-ea"/>
                <a:cs typeface="+mn-cs"/>
              </a:rPr>
              <a:t>ell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E97132">
                    <a:lumMod val="75000"/>
                  </a:srgbClr>
                </a:solidFill>
                <a:effectLst/>
                <a:uLnTx/>
                <a:uFillTx/>
                <a:latin typeface="Aptos" panose="02110004020202020204"/>
                <a:ea typeface="+mn-ea"/>
                <a:cs typeface="+mn-cs"/>
              </a:rPr>
              <a:t>K</a:t>
            </a:r>
            <a:r>
              <a:rPr kumimoji="0" lang="en-US" sz="3600" b="0" i="0" u="none" strike="noStrike" kern="1200" cap="none" spc="0" normalizeH="0" baseline="0" noProof="0" dirty="0">
                <a:ln>
                  <a:noFill/>
                </a:ln>
                <a:solidFill>
                  <a:srgbClr val="E97132">
                    <a:lumMod val="75000"/>
                  </a:srgbClr>
                </a:solidFill>
                <a:effectLst/>
                <a:uLnTx/>
                <a:uFillTx/>
                <a:latin typeface="Aptos" panose="02110004020202020204"/>
                <a:ea typeface="+mn-ea"/>
                <a:cs typeface="+mn-cs"/>
              </a:rPr>
              <a:t>illing</a:t>
            </a:r>
          </a:p>
        </p:txBody>
      </p:sp>
    </p:spTree>
    <p:extLst>
      <p:ext uri="{BB962C8B-B14F-4D97-AF65-F5344CB8AC3E}">
        <p14:creationId xmlns:p14="http://schemas.microsoft.com/office/powerpoint/2010/main" val="442358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7EC3E-63E2-D74D-25FE-703CCC120038}"/>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47AD1C43-BD7C-74A4-3F98-41786BE55A6A}"/>
              </a:ext>
            </a:extLst>
          </p:cNvPr>
          <p:cNvPicPr>
            <a:picLocks noChangeAspect="1"/>
          </p:cNvPicPr>
          <p:nvPr/>
        </p:nvPicPr>
        <p:blipFill>
          <a:blip r:embed="rId2"/>
          <a:srcRect r="35625"/>
          <a:stretch>
            <a:fillRect/>
          </a:stretch>
        </p:blipFill>
        <p:spPr>
          <a:xfrm>
            <a:off x="0" y="1676400"/>
            <a:ext cx="7848600" cy="4800939"/>
          </a:xfrm>
          <a:prstGeom prst="rect">
            <a:avLst/>
          </a:prstGeom>
        </p:spPr>
      </p:pic>
      <p:sp>
        <p:nvSpPr>
          <p:cNvPr id="6" name="Title 5">
            <a:extLst>
              <a:ext uri="{FF2B5EF4-FFF2-40B4-BE49-F238E27FC236}">
                <a16:creationId xmlns:a16="http://schemas.microsoft.com/office/drawing/2014/main" id="{E2C28E08-1FC2-A21F-268E-345D9BBA255B}"/>
              </a:ext>
            </a:extLst>
          </p:cNvPr>
          <p:cNvSpPr>
            <a:spLocks noGrp="1"/>
          </p:cNvSpPr>
          <p:nvPr>
            <p:ph type="title"/>
          </p:nvPr>
        </p:nvSpPr>
        <p:spPr>
          <a:xfrm>
            <a:off x="228600" y="228600"/>
            <a:ext cx="11734800" cy="1325563"/>
          </a:xfrm>
        </p:spPr>
        <p:txBody>
          <a:bodyPr>
            <a:normAutofit fontScale="90000"/>
          </a:bodyPr>
          <a:lstStyle/>
          <a:p>
            <a:pPr algn="ctr"/>
            <a:r>
              <a:rPr lang="en-US" b="1" dirty="0">
                <a:solidFill>
                  <a:srgbClr val="617F09"/>
                </a:solidFill>
                <a:latin typeface="Verdana" panose="020B0604030504040204" pitchFamily="34" charset="0"/>
                <a:ea typeface="Verdana" panose="020B0604030504040204" pitchFamily="34" charset="0"/>
              </a:rPr>
              <a:t>EFV and RPV Are the Only Currently Approved NNRTI’s with TACK Activity</a:t>
            </a:r>
            <a:br>
              <a:rPr lang="en-US" b="1" dirty="0">
                <a:solidFill>
                  <a:srgbClr val="617F09"/>
                </a:solidFill>
                <a:latin typeface="Verdana" panose="020B0604030504040204" pitchFamily="34" charset="0"/>
                <a:ea typeface="Verdana" panose="020B0604030504040204" pitchFamily="34" charset="0"/>
              </a:rPr>
            </a:br>
            <a:r>
              <a:rPr lang="en-US" sz="3600" b="1" dirty="0">
                <a:solidFill>
                  <a:srgbClr val="617F09"/>
                </a:solidFill>
                <a:latin typeface="Verdana" panose="020B0604030504040204" pitchFamily="34" charset="0"/>
                <a:ea typeface="Verdana" panose="020B0604030504040204" pitchFamily="34" charset="0"/>
              </a:rPr>
              <a:t>(but more are on the way!)</a:t>
            </a:r>
            <a:endParaRPr lang="en-US" b="1" dirty="0">
              <a:solidFill>
                <a:srgbClr val="617F09"/>
              </a:solidFill>
              <a:latin typeface="Verdana" panose="020B0604030504040204" pitchFamily="34" charset="0"/>
              <a:ea typeface="Verdana" panose="020B0604030504040204" pitchFamily="34" charset="0"/>
            </a:endParaRPr>
          </a:p>
        </p:txBody>
      </p:sp>
      <p:graphicFrame>
        <p:nvGraphicFramePr>
          <p:cNvPr id="12" name="Table 11">
            <a:extLst>
              <a:ext uri="{FF2B5EF4-FFF2-40B4-BE49-F238E27FC236}">
                <a16:creationId xmlns:a16="http://schemas.microsoft.com/office/drawing/2014/main" id="{63B46C3C-0359-0651-CF65-D2E9822642D7}"/>
              </a:ext>
            </a:extLst>
          </p:cNvPr>
          <p:cNvGraphicFramePr>
            <a:graphicFrameLocks noGrp="1"/>
          </p:cNvGraphicFramePr>
          <p:nvPr>
            <p:extLst>
              <p:ext uri="{D42A27DB-BD31-4B8C-83A1-F6EECF244321}">
                <p14:modId xmlns:p14="http://schemas.microsoft.com/office/powerpoint/2010/main" val="834519149"/>
              </p:ext>
            </p:extLst>
          </p:nvPr>
        </p:nvGraphicFramePr>
        <p:xfrm>
          <a:off x="7467600" y="2229904"/>
          <a:ext cx="4572000" cy="3820372"/>
        </p:xfrm>
        <a:graphic>
          <a:graphicData uri="http://schemas.openxmlformats.org/drawingml/2006/table">
            <a:tbl>
              <a:tblPr firstRow="1" bandRow="1">
                <a:tableStyleId>{EB9631B5-78F2-41C9-869B-9F39066F8104}</a:tableStyleId>
              </a:tblPr>
              <a:tblGrid>
                <a:gridCol w="2590800">
                  <a:extLst>
                    <a:ext uri="{9D8B030D-6E8A-4147-A177-3AD203B41FA5}">
                      <a16:colId xmlns:a16="http://schemas.microsoft.com/office/drawing/2014/main" val="3449697175"/>
                    </a:ext>
                  </a:extLst>
                </a:gridCol>
                <a:gridCol w="1981200">
                  <a:extLst>
                    <a:ext uri="{9D8B030D-6E8A-4147-A177-3AD203B41FA5}">
                      <a16:colId xmlns:a16="http://schemas.microsoft.com/office/drawing/2014/main" val="825704582"/>
                    </a:ext>
                  </a:extLst>
                </a:gridCol>
              </a:tblGrid>
              <a:tr h="604573">
                <a:tc>
                  <a:txBody>
                    <a:bodyPr/>
                    <a:lstStyle/>
                    <a:p>
                      <a:r>
                        <a:rPr lang="en-US" sz="2000" dirty="0"/>
                        <a:t>NNRTI</a:t>
                      </a:r>
                    </a:p>
                  </a:txBody>
                  <a:tcPr anchor="ctr"/>
                </a:tc>
                <a:tc>
                  <a:txBody>
                    <a:bodyPr/>
                    <a:lstStyle/>
                    <a:p>
                      <a:pPr algn="ctr"/>
                      <a:r>
                        <a:rPr lang="en-US" sz="2000" dirty="0"/>
                        <a:t>TACK Activity?</a:t>
                      </a:r>
                    </a:p>
                  </a:txBody>
                  <a:tcPr anchor="ctr"/>
                </a:tc>
                <a:extLst>
                  <a:ext uri="{0D108BD9-81ED-4DB2-BD59-A6C34878D82A}">
                    <a16:rowId xmlns:a16="http://schemas.microsoft.com/office/drawing/2014/main" val="1916293018"/>
                  </a:ext>
                </a:extLst>
              </a:tr>
              <a:tr h="604573">
                <a:tc>
                  <a:txBody>
                    <a:bodyPr/>
                    <a:lstStyle/>
                    <a:p>
                      <a:r>
                        <a:rPr lang="en-US" sz="2400" b="1" dirty="0"/>
                        <a:t>Efavirenz (EFV)</a:t>
                      </a:r>
                    </a:p>
                  </a:txBody>
                  <a:tcPr anchor="ctr"/>
                </a:tc>
                <a:tc>
                  <a:txBody>
                    <a:bodyPr/>
                    <a:lstStyle/>
                    <a:p>
                      <a:pPr algn="ctr"/>
                      <a:r>
                        <a:rPr lang="en-US" sz="4000" b="1" dirty="0">
                          <a:solidFill>
                            <a:schemeClr val="accent6">
                              <a:lumMod val="60000"/>
                              <a:lumOff val="40000"/>
                            </a:schemeClr>
                          </a:solidFill>
                        </a:rPr>
                        <a:t>✓</a:t>
                      </a:r>
                    </a:p>
                  </a:txBody>
                  <a:tcPr anchor="ctr"/>
                </a:tc>
                <a:extLst>
                  <a:ext uri="{0D108BD9-81ED-4DB2-BD59-A6C34878D82A}">
                    <a16:rowId xmlns:a16="http://schemas.microsoft.com/office/drawing/2014/main" val="4291366054"/>
                  </a:ext>
                </a:extLst>
              </a:tr>
              <a:tr h="604573">
                <a:tc>
                  <a:txBody>
                    <a:bodyPr/>
                    <a:lstStyle/>
                    <a:p>
                      <a:r>
                        <a:rPr lang="en-US" sz="2400" b="1" dirty="0"/>
                        <a:t>Rilpivirine (RPV)</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000" b="1" dirty="0">
                          <a:solidFill>
                            <a:schemeClr val="accent6">
                              <a:lumMod val="60000"/>
                              <a:lumOff val="40000"/>
                            </a:schemeClr>
                          </a:solidFill>
                        </a:rPr>
                        <a:t>✓</a:t>
                      </a:r>
                      <a:endParaRPr lang="en-US" sz="1800" b="1" dirty="0">
                        <a:solidFill>
                          <a:schemeClr val="accent6">
                            <a:lumMod val="60000"/>
                            <a:lumOff val="40000"/>
                          </a:schemeClr>
                        </a:solidFill>
                      </a:endParaRPr>
                    </a:p>
                  </a:txBody>
                  <a:tcPr anchor="ctr"/>
                </a:tc>
                <a:extLst>
                  <a:ext uri="{0D108BD9-81ED-4DB2-BD59-A6C34878D82A}">
                    <a16:rowId xmlns:a16="http://schemas.microsoft.com/office/drawing/2014/main" val="3463505985"/>
                  </a:ext>
                </a:extLst>
              </a:tr>
              <a:tr h="604573">
                <a:tc>
                  <a:txBody>
                    <a:bodyPr/>
                    <a:lstStyle/>
                    <a:p>
                      <a:r>
                        <a:rPr lang="en-US" sz="2400" b="1" dirty="0"/>
                        <a:t>Nevirapine (NVP)</a:t>
                      </a:r>
                    </a:p>
                  </a:txBody>
                  <a:tcPr anchor="ctr"/>
                </a:tc>
                <a:tc>
                  <a:txBody>
                    <a:bodyPr/>
                    <a:lstStyle/>
                    <a:p>
                      <a:pPr algn="ctr"/>
                      <a:r>
                        <a:rPr lang="en-US" sz="3200" b="1" dirty="0">
                          <a:solidFill>
                            <a:srgbClr val="FF0000"/>
                          </a:solidFill>
                        </a:rPr>
                        <a:t>X</a:t>
                      </a:r>
                      <a:endParaRPr lang="en-US" b="1" dirty="0">
                        <a:solidFill>
                          <a:srgbClr val="FF0000"/>
                        </a:solidFill>
                      </a:endParaRPr>
                    </a:p>
                  </a:txBody>
                  <a:tcPr anchor="ctr"/>
                </a:tc>
                <a:extLst>
                  <a:ext uri="{0D108BD9-81ED-4DB2-BD59-A6C34878D82A}">
                    <a16:rowId xmlns:a16="http://schemas.microsoft.com/office/drawing/2014/main" val="2575894665"/>
                  </a:ext>
                </a:extLst>
              </a:tr>
              <a:tr h="604573">
                <a:tc>
                  <a:txBody>
                    <a:bodyPr/>
                    <a:lstStyle/>
                    <a:p>
                      <a:r>
                        <a:rPr lang="en-US" sz="2400" b="1" dirty="0"/>
                        <a:t>Etravirine (ETR)</a:t>
                      </a:r>
                    </a:p>
                  </a:txBody>
                  <a:tcPr anchor="ctr"/>
                </a:tc>
                <a:tc>
                  <a:txBody>
                    <a:bodyPr/>
                    <a:lstStyle/>
                    <a:p>
                      <a:pPr algn="ctr"/>
                      <a:r>
                        <a:rPr lang="en-US" sz="3200" b="1" dirty="0">
                          <a:solidFill>
                            <a:srgbClr val="FF0000"/>
                          </a:solidFill>
                        </a:rPr>
                        <a:t>X</a:t>
                      </a:r>
                      <a:endParaRPr lang="en-US" b="1" dirty="0">
                        <a:solidFill>
                          <a:srgbClr val="FF0000"/>
                        </a:solidFill>
                      </a:endParaRPr>
                    </a:p>
                  </a:txBody>
                  <a:tcPr anchor="ctr"/>
                </a:tc>
                <a:extLst>
                  <a:ext uri="{0D108BD9-81ED-4DB2-BD59-A6C34878D82A}">
                    <a16:rowId xmlns:a16="http://schemas.microsoft.com/office/drawing/2014/main" val="4069123724"/>
                  </a:ext>
                </a:extLst>
              </a:tr>
              <a:tr h="604573">
                <a:tc>
                  <a:txBody>
                    <a:bodyPr/>
                    <a:lstStyle/>
                    <a:p>
                      <a:r>
                        <a:rPr lang="en-US" sz="2400" b="1" dirty="0" err="1"/>
                        <a:t>Doravirine</a:t>
                      </a:r>
                      <a:r>
                        <a:rPr lang="en-US" sz="2400" b="1" dirty="0"/>
                        <a:t> (DOR)</a:t>
                      </a:r>
                    </a:p>
                  </a:txBody>
                  <a:tcPr anchor="ctr"/>
                </a:tc>
                <a:tc>
                  <a:txBody>
                    <a:bodyPr/>
                    <a:lstStyle/>
                    <a:p>
                      <a:pPr algn="ctr"/>
                      <a:r>
                        <a:rPr lang="en-US" sz="3200" b="1" dirty="0">
                          <a:solidFill>
                            <a:srgbClr val="FF0000"/>
                          </a:solidFill>
                        </a:rPr>
                        <a:t>X</a:t>
                      </a:r>
                      <a:endParaRPr lang="en-US" b="1" dirty="0">
                        <a:solidFill>
                          <a:srgbClr val="FF0000"/>
                        </a:solidFill>
                      </a:endParaRPr>
                    </a:p>
                  </a:txBody>
                  <a:tcPr anchor="ctr"/>
                </a:tc>
                <a:extLst>
                  <a:ext uri="{0D108BD9-81ED-4DB2-BD59-A6C34878D82A}">
                    <a16:rowId xmlns:a16="http://schemas.microsoft.com/office/drawing/2014/main" val="762588325"/>
                  </a:ext>
                </a:extLst>
              </a:tr>
            </a:tbl>
          </a:graphicData>
        </a:graphic>
      </p:graphicFrame>
      <p:sp>
        <p:nvSpPr>
          <p:cNvPr id="13" name="TextBox 12">
            <a:extLst>
              <a:ext uri="{FF2B5EF4-FFF2-40B4-BE49-F238E27FC236}">
                <a16:creationId xmlns:a16="http://schemas.microsoft.com/office/drawing/2014/main" id="{492865FC-6CC6-D56F-6C37-80CB9EF738ED}"/>
              </a:ext>
            </a:extLst>
          </p:cNvPr>
          <p:cNvSpPr txBox="1"/>
          <p:nvPr/>
        </p:nvSpPr>
        <p:spPr>
          <a:xfrm>
            <a:off x="8077199" y="6272172"/>
            <a:ext cx="4092721"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Verdana"/>
                <a:ea typeface="+mn-ea"/>
                <a:cs typeface="+mn-cs"/>
              </a:rPr>
              <a:t>Based on: Wang/Shan, Science 2021</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Verdana"/>
                <a:ea typeface="+mn-ea"/>
                <a:cs typeface="+mn-cs"/>
              </a:rPr>
              <a:t>(see also: Balibar, Sci </a:t>
            </a:r>
            <a:r>
              <a:rPr kumimoji="0" lang="en-US" sz="1400" b="0" i="1" u="none" strike="noStrike" kern="1200" cap="none" spc="0" normalizeH="0" baseline="0" noProof="0" dirty="0" err="1">
                <a:ln>
                  <a:noFill/>
                </a:ln>
                <a:solidFill>
                  <a:prstClr val="black"/>
                </a:solidFill>
                <a:effectLst/>
                <a:uLnTx/>
                <a:uFillTx/>
                <a:latin typeface="Verdana"/>
                <a:ea typeface="+mn-ea"/>
                <a:cs typeface="+mn-cs"/>
              </a:rPr>
              <a:t>Transl</a:t>
            </a:r>
            <a:r>
              <a:rPr kumimoji="0" lang="en-US" sz="1400" b="0" i="1" u="none" strike="noStrike" kern="1200" cap="none" spc="0" normalizeH="0" baseline="0" noProof="0" dirty="0">
                <a:ln>
                  <a:noFill/>
                </a:ln>
                <a:solidFill>
                  <a:prstClr val="black"/>
                </a:solidFill>
                <a:effectLst/>
                <a:uLnTx/>
                <a:uFillTx/>
                <a:latin typeface="Verdana"/>
                <a:ea typeface="+mn-ea"/>
                <a:cs typeface="+mn-cs"/>
              </a:rPr>
              <a:t> Med, 2023) </a:t>
            </a:r>
          </a:p>
        </p:txBody>
      </p:sp>
      <p:sp>
        <p:nvSpPr>
          <p:cNvPr id="14" name="Rectangle: Rounded Corners 13">
            <a:extLst>
              <a:ext uri="{FF2B5EF4-FFF2-40B4-BE49-F238E27FC236}">
                <a16:creationId xmlns:a16="http://schemas.microsoft.com/office/drawing/2014/main" id="{9D738028-1325-67E2-F0BC-4E93C2FAE9F3}"/>
              </a:ext>
            </a:extLst>
          </p:cNvPr>
          <p:cNvSpPr/>
          <p:nvPr/>
        </p:nvSpPr>
        <p:spPr>
          <a:xfrm>
            <a:off x="152400" y="6248400"/>
            <a:ext cx="7543800" cy="533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ptos" panose="02110004020202020204"/>
                <a:ea typeface="+mn-ea"/>
                <a:cs typeface="+mn-cs"/>
              </a:rPr>
              <a:t>NNRTI’s in development have &gt;10-fold greater TACK activity…</a:t>
            </a:r>
          </a:p>
        </p:txBody>
      </p:sp>
    </p:spTree>
    <p:extLst>
      <p:ext uri="{BB962C8B-B14F-4D97-AF65-F5344CB8AC3E}">
        <p14:creationId xmlns:p14="http://schemas.microsoft.com/office/powerpoint/2010/main" val="2636965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97C14-CD61-71DC-6F10-93DDC4F7CE52}"/>
              </a:ext>
            </a:extLst>
          </p:cNvPr>
          <p:cNvSpPr>
            <a:spLocks noGrp="1"/>
          </p:cNvSpPr>
          <p:nvPr>
            <p:ph type="title"/>
          </p:nvPr>
        </p:nvSpPr>
        <p:spPr>
          <a:xfrm>
            <a:off x="182880" y="370681"/>
            <a:ext cx="11866880" cy="677364"/>
          </a:xfrm>
        </p:spPr>
        <p:txBody>
          <a:bodyPr>
            <a:normAutofit fontScale="90000"/>
          </a:bodyPr>
          <a:lstStyle/>
          <a:p>
            <a:r>
              <a:rPr lang="en-US" sz="4000" b="1" dirty="0">
                <a:solidFill>
                  <a:srgbClr val="617F09"/>
                </a:solidFill>
                <a:latin typeface="Verdana" panose="020B0604030504040204" pitchFamily="34" charset="0"/>
                <a:ea typeface="Verdana" panose="020B0604030504040204" pitchFamily="34" charset="0"/>
              </a:rPr>
              <a:t>DPP9 Counteracts CARD8-mediated Killing</a:t>
            </a:r>
          </a:p>
        </p:txBody>
      </p:sp>
      <p:pic>
        <p:nvPicPr>
          <p:cNvPr id="4" name="Picture 3">
            <a:extLst>
              <a:ext uri="{FF2B5EF4-FFF2-40B4-BE49-F238E27FC236}">
                <a16:creationId xmlns:a16="http://schemas.microsoft.com/office/drawing/2014/main" id="{00F9CA10-8C2D-F507-F4B9-F318A0ADA7F8}"/>
              </a:ext>
            </a:extLst>
          </p:cNvPr>
          <p:cNvPicPr>
            <a:picLocks noChangeAspect="1"/>
          </p:cNvPicPr>
          <p:nvPr/>
        </p:nvPicPr>
        <p:blipFill>
          <a:blip r:embed="rId2"/>
          <a:stretch>
            <a:fillRect/>
          </a:stretch>
        </p:blipFill>
        <p:spPr>
          <a:xfrm>
            <a:off x="145364" y="1696243"/>
            <a:ext cx="7515225" cy="4133850"/>
          </a:xfrm>
          <a:prstGeom prst="rect">
            <a:avLst/>
          </a:prstGeom>
        </p:spPr>
      </p:pic>
      <p:sp>
        <p:nvSpPr>
          <p:cNvPr id="5" name="TextBox 4">
            <a:extLst>
              <a:ext uri="{FF2B5EF4-FFF2-40B4-BE49-F238E27FC236}">
                <a16:creationId xmlns:a16="http://schemas.microsoft.com/office/drawing/2014/main" id="{E5DD1CFF-22EC-9805-7704-A7DB9C23390B}"/>
              </a:ext>
            </a:extLst>
          </p:cNvPr>
          <p:cNvSpPr txBox="1"/>
          <p:nvPr/>
        </p:nvSpPr>
        <p:spPr>
          <a:xfrm>
            <a:off x="436073" y="6156960"/>
            <a:ext cx="6990080" cy="400110"/>
          </a:xfrm>
          <a:prstGeom prst="rect">
            <a:avLst/>
          </a:prstGeom>
          <a:noFill/>
        </p:spPr>
        <p:txBody>
          <a:bodyPr wrap="square" rtlCol="0">
            <a:spAutoFit/>
          </a:bodyPr>
          <a:lstStyle/>
          <a:p>
            <a:pPr algn="ctr"/>
            <a:r>
              <a:rPr lang="en-US" sz="2000" i="1" dirty="0"/>
              <a:t>Clark/Shan, Nature Chem Biol, 2023</a:t>
            </a:r>
          </a:p>
        </p:txBody>
      </p:sp>
      <p:sp>
        <p:nvSpPr>
          <p:cNvPr id="6" name="Rectangle: Rounded Corners 5">
            <a:extLst>
              <a:ext uri="{FF2B5EF4-FFF2-40B4-BE49-F238E27FC236}">
                <a16:creationId xmlns:a16="http://schemas.microsoft.com/office/drawing/2014/main" id="{F5610C4C-AAAC-829A-0D1E-AD3506D18470}"/>
              </a:ext>
            </a:extLst>
          </p:cNvPr>
          <p:cNvSpPr/>
          <p:nvPr/>
        </p:nvSpPr>
        <p:spPr>
          <a:xfrm>
            <a:off x="7820025" y="1271654"/>
            <a:ext cx="4209415" cy="518189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Aft>
                <a:spcPts val="1200"/>
              </a:spcAft>
              <a:buFont typeface="Arial" panose="020B0604020202020204" pitchFamily="34" charset="0"/>
              <a:buChar char="•"/>
            </a:pPr>
            <a:r>
              <a:rPr lang="en-US" sz="2000" b="1" dirty="0">
                <a:solidFill>
                  <a:schemeClr val="bg1"/>
                </a:solidFill>
              </a:rPr>
              <a:t>DPP9 sequesters CARD8, preventing pyroptosis, and allowing for HIV-expressing cell survival</a:t>
            </a:r>
          </a:p>
          <a:p>
            <a:pPr marL="285750" indent="-285750">
              <a:spcAft>
                <a:spcPts val="1200"/>
              </a:spcAft>
              <a:buFont typeface="Arial" panose="020B0604020202020204" pitchFamily="34" charset="0"/>
              <a:buChar char="•"/>
            </a:pPr>
            <a:r>
              <a:rPr lang="en-US" sz="2000" b="1" u="sng" dirty="0"/>
              <a:t>DPP9 is upregulated in proliferating cells</a:t>
            </a:r>
          </a:p>
          <a:p>
            <a:pPr marL="285750" indent="-285750">
              <a:spcAft>
                <a:spcPts val="1200"/>
              </a:spcAft>
              <a:buFont typeface="Arial" panose="020B0604020202020204" pitchFamily="34" charset="0"/>
              <a:buChar char="•"/>
            </a:pPr>
            <a:r>
              <a:rPr lang="en-US" sz="2000" b="1" dirty="0">
                <a:solidFill>
                  <a:srgbClr val="FFFF00"/>
                </a:solidFill>
              </a:rPr>
              <a:t>Take Home</a:t>
            </a:r>
            <a:r>
              <a:rPr lang="en-US" sz="2000" b="1" dirty="0"/>
              <a:t>: DPP9 inhibitors (e.g., </a:t>
            </a:r>
            <a:r>
              <a:rPr lang="en-US" sz="2000" b="1" dirty="0" err="1"/>
              <a:t>ValboroPro</a:t>
            </a:r>
            <a:r>
              <a:rPr lang="en-US" sz="2000" b="1" dirty="0"/>
              <a:t>, </a:t>
            </a:r>
            <a:r>
              <a:rPr lang="en-US" sz="2000" b="1" dirty="0" err="1"/>
              <a:t>VbP</a:t>
            </a:r>
            <a:r>
              <a:rPr lang="en-US" sz="2000" b="1" dirty="0"/>
              <a:t>, </a:t>
            </a:r>
            <a:r>
              <a:rPr lang="en-US" sz="2000" b="1" dirty="0" err="1"/>
              <a:t>talabostat</a:t>
            </a:r>
            <a:r>
              <a:rPr lang="en-US" sz="2000" b="1" dirty="0"/>
              <a:t>) may need to be added to TACKs to kill </a:t>
            </a:r>
            <a:r>
              <a:rPr lang="en-US" sz="2000" b="1" u="sng" dirty="0"/>
              <a:t>proliferating cells</a:t>
            </a:r>
            <a:r>
              <a:rPr lang="en-US" sz="2000" b="1" dirty="0"/>
              <a:t> making HIV</a:t>
            </a:r>
          </a:p>
          <a:p>
            <a:pPr marL="285750" indent="-285750">
              <a:spcAft>
                <a:spcPts val="1200"/>
              </a:spcAft>
              <a:buFont typeface="Arial" panose="020B0604020202020204" pitchFamily="34" charset="0"/>
              <a:buChar char="•"/>
            </a:pPr>
            <a:r>
              <a:rPr lang="en-US" sz="2000" b="1" dirty="0" err="1"/>
              <a:t>VbP</a:t>
            </a:r>
            <a:r>
              <a:rPr lang="en-US" sz="2000" b="1" dirty="0"/>
              <a:t> in cancer trials causes cytokine release syndrome…</a:t>
            </a:r>
          </a:p>
        </p:txBody>
      </p:sp>
    </p:spTree>
    <p:extLst>
      <p:ext uri="{BB962C8B-B14F-4D97-AF65-F5344CB8AC3E}">
        <p14:creationId xmlns:p14="http://schemas.microsoft.com/office/powerpoint/2010/main" val="16293787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613B0-2757-6144-3E28-FF0C01B5EF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0A7A8C-2B4A-7962-90A3-722D31410FC4}"/>
              </a:ext>
            </a:extLst>
          </p:cNvPr>
          <p:cNvSpPr>
            <a:spLocks noGrp="1"/>
          </p:cNvSpPr>
          <p:nvPr>
            <p:ph type="title"/>
          </p:nvPr>
        </p:nvSpPr>
        <p:spPr>
          <a:xfrm>
            <a:off x="0" y="370681"/>
            <a:ext cx="12192000" cy="677364"/>
          </a:xfrm>
        </p:spPr>
        <p:txBody>
          <a:bodyPr>
            <a:noAutofit/>
          </a:bodyPr>
          <a:lstStyle/>
          <a:p>
            <a:pPr algn="ctr"/>
            <a:r>
              <a:rPr lang="en-US" sz="3200" b="1" dirty="0">
                <a:solidFill>
                  <a:srgbClr val="617F09"/>
                </a:solidFill>
                <a:latin typeface="Verdana" panose="020B0604030504040204" pitchFamily="34" charset="0"/>
                <a:ea typeface="Verdana" panose="020B0604030504040204" pitchFamily="34" charset="0"/>
              </a:rPr>
              <a:t>Cure Approach: Combine Latency Reversal + TACK</a:t>
            </a:r>
            <a:br>
              <a:rPr lang="en-US" sz="3200" b="1" dirty="0">
                <a:solidFill>
                  <a:srgbClr val="617F09"/>
                </a:solidFill>
                <a:latin typeface="Verdana" panose="020B0604030504040204" pitchFamily="34" charset="0"/>
                <a:ea typeface="Verdana" panose="020B0604030504040204" pitchFamily="34" charset="0"/>
              </a:rPr>
            </a:br>
            <a:r>
              <a:rPr lang="en-US" sz="2800" b="1" dirty="0">
                <a:solidFill>
                  <a:srgbClr val="617F09"/>
                </a:solidFill>
                <a:latin typeface="Verdana" panose="020B0604030504040204" pitchFamily="34" charset="0"/>
                <a:ea typeface="Verdana" panose="020B0604030504040204" pitchFamily="34" charset="0"/>
              </a:rPr>
              <a:t>Maximize “Kick and Kill” for Reservoir Reduction</a:t>
            </a:r>
            <a:endParaRPr lang="en-US" sz="3200" b="1" dirty="0">
              <a:solidFill>
                <a:srgbClr val="617F09"/>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58B2E0C1-A4A8-719D-60CF-D05BFC3C27FE}"/>
              </a:ext>
            </a:extLst>
          </p:cNvPr>
          <p:cNvSpPr txBox="1"/>
          <p:nvPr/>
        </p:nvSpPr>
        <p:spPr>
          <a:xfrm>
            <a:off x="239808" y="5893368"/>
            <a:ext cx="6414209" cy="400110"/>
          </a:xfrm>
          <a:prstGeom prst="rect">
            <a:avLst/>
          </a:prstGeom>
          <a:noFill/>
        </p:spPr>
        <p:txBody>
          <a:bodyPr wrap="square" rtlCol="0">
            <a:spAutoFit/>
          </a:bodyPr>
          <a:lstStyle/>
          <a:p>
            <a:pPr algn="ctr"/>
            <a:r>
              <a:rPr lang="en-US" sz="2000" i="1" dirty="0"/>
              <a:t>Randhawa/Murry #137; Ho et al, #405, CROI 2026 </a:t>
            </a:r>
          </a:p>
        </p:txBody>
      </p:sp>
      <p:sp>
        <p:nvSpPr>
          <p:cNvPr id="3" name="object 36">
            <a:extLst>
              <a:ext uri="{FF2B5EF4-FFF2-40B4-BE49-F238E27FC236}">
                <a16:creationId xmlns:a16="http://schemas.microsoft.com/office/drawing/2014/main" id="{FC805DDD-4FDB-26D4-1DF4-0304B89FC641}"/>
              </a:ext>
            </a:extLst>
          </p:cNvPr>
          <p:cNvSpPr txBox="1"/>
          <p:nvPr/>
        </p:nvSpPr>
        <p:spPr>
          <a:xfrm>
            <a:off x="0" y="1642227"/>
            <a:ext cx="6738425" cy="574644"/>
          </a:xfrm>
          <a:prstGeom prst="rect">
            <a:avLst/>
          </a:prstGeom>
          <a:ln>
            <a:noFill/>
          </a:ln>
        </p:spPr>
        <p:txBody>
          <a:bodyPr vert="horz" wrap="square" lIns="0" tIns="0" rIns="0" bIns="0" rtlCol="0">
            <a:spAutoFit/>
          </a:bodyPr>
          <a:lstStyle/>
          <a:p>
            <a:pPr algn="ctr" defTabSz="911689">
              <a:buClr>
                <a:srgbClr val="F8C9CF"/>
              </a:buClr>
            </a:pPr>
            <a:r>
              <a:rPr lang="en-US" sz="1867" b="1" dirty="0">
                <a:solidFill>
                  <a:srgbClr val="881222"/>
                </a:solidFill>
                <a:latin typeface="Arial" panose="020B0604020202020204"/>
                <a:cs typeface="Arial" panose="020B0604020202020204" pitchFamily="34" charset="0"/>
              </a:rPr>
              <a:t>Potent Latency Reversal with Less Inflammation when </a:t>
            </a:r>
          </a:p>
          <a:p>
            <a:pPr algn="ctr" defTabSz="911689">
              <a:buClr>
                <a:srgbClr val="F8C9CF"/>
              </a:buClr>
            </a:pPr>
            <a:r>
              <a:rPr lang="en-US" sz="1867" b="1" dirty="0">
                <a:solidFill>
                  <a:srgbClr val="881222"/>
                </a:solidFill>
                <a:latin typeface="Arial" panose="020B0604020202020204"/>
                <a:cs typeface="Arial" panose="020B0604020202020204" pitchFamily="34" charset="0"/>
              </a:rPr>
              <a:t>Targeting IL-15 Agonist to CD4+ T cells</a:t>
            </a:r>
            <a:endParaRPr lang="en-US" sz="1867" b="1" dirty="0">
              <a:solidFill>
                <a:srgbClr val="881222"/>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5C706A06-1A22-3BDD-51DC-FFB8DBC3D27B}"/>
              </a:ext>
            </a:extLst>
          </p:cNvPr>
          <p:cNvPicPr>
            <a:picLocks noChangeAspect="1"/>
          </p:cNvPicPr>
          <p:nvPr/>
        </p:nvPicPr>
        <p:blipFill>
          <a:blip r:embed="rId2"/>
          <a:stretch>
            <a:fillRect/>
          </a:stretch>
        </p:blipFill>
        <p:spPr>
          <a:xfrm>
            <a:off x="169468" y="2489977"/>
            <a:ext cx="6530529" cy="3122033"/>
          </a:xfrm>
          <a:prstGeom prst="rect">
            <a:avLst/>
          </a:prstGeom>
        </p:spPr>
      </p:pic>
      <p:sp>
        <p:nvSpPr>
          <p:cNvPr id="11" name="Rectangle: Rounded Corners 10">
            <a:extLst>
              <a:ext uri="{FF2B5EF4-FFF2-40B4-BE49-F238E27FC236}">
                <a16:creationId xmlns:a16="http://schemas.microsoft.com/office/drawing/2014/main" id="{6D53B815-3366-90FB-CE22-8FFEBE8A5EE9}"/>
              </a:ext>
            </a:extLst>
          </p:cNvPr>
          <p:cNvSpPr/>
          <p:nvPr/>
        </p:nvSpPr>
        <p:spPr>
          <a:xfrm>
            <a:off x="6699997" y="1392701"/>
            <a:ext cx="5322535" cy="497292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spcAft>
                <a:spcPts val="1200"/>
              </a:spcAft>
            </a:pPr>
            <a:r>
              <a:rPr lang="en-US" sz="2400" b="1" dirty="0"/>
              <a:t>   </a:t>
            </a:r>
            <a:r>
              <a:rPr lang="en-US" sz="2400" b="1" u="sng" dirty="0"/>
              <a:t>Caveats</a:t>
            </a:r>
            <a:r>
              <a:rPr lang="en-US" dirty="0"/>
              <a:t>:</a:t>
            </a:r>
          </a:p>
          <a:p>
            <a:pPr marL="285750" indent="-285750">
              <a:spcAft>
                <a:spcPts val="1200"/>
              </a:spcAft>
              <a:buFont typeface="Arial" panose="020B0604020202020204" pitchFamily="34" charset="0"/>
              <a:buChar char="•"/>
            </a:pPr>
            <a:r>
              <a:rPr lang="en-US" sz="2000" dirty="0"/>
              <a:t>Unlikely that this approach will clear ALL replication-competent viruses from the reservoir</a:t>
            </a:r>
          </a:p>
          <a:p>
            <a:pPr marL="285750" indent="-285750">
              <a:spcAft>
                <a:spcPts val="1200"/>
              </a:spcAft>
              <a:buFont typeface="Arial" panose="020B0604020202020204" pitchFamily="34" charset="0"/>
              <a:buChar char="•"/>
            </a:pPr>
            <a:r>
              <a:rPr lang="en-US" sz="2000" dirty="0"/>
              <a:t>Will likely need to be paired with an immunologic intervention to “mop up” what is left.</a:t>
            </a:r>
          </a:p>
          <a:p>
            <a:pPr marL="285750" indent="-285750">
              <a:spcAft>
                <a:spcPts val="1200"/>
              </a:spcAft>
              <a:buFont typeface="Arial" panose="020B0604020202020204" pitchFamily="34" charset="0"/>
              <a:buChar char="•"/>
            </a:pPr>
            <a:r>
              <a:rPr lang="en-US" sz="2000" b="1" dirty="0"/>
              <a:t>Important</a:t>
            </a:r>
            <a:r>
              <a:rPr lang="en-US" sz="2000" dirty="0"/>
              <a:t>: </a:t>
            </a:r>
            <a:r>
              <a:rPr lang="en-US" sz="2000" u="sng" dirty="0"/>
              <a:t>IL-15 induces CD4 proliferation</a:t>
            </a:r>
            <a:r>
              <a:rPr lang="en-US" sz="2000" dirty="0"/>
              <a:t>, which would also be expected to </a:t>
            </a:r>
            <a:r>
              <a:rPr lang="en-US" sz="2000" u="sng" dirty="0"/>
              <a:t>upregulate DPP9</a:t>
            </a:r>
            <a:r>
              <a:rPr lang="en-US" sz="2000" dirty="0"/>
              <a:t>, decreasing “the kill.”</a:t>
            </a:r>
          </a:p>
          <a:p>
            <a:pPr marL="742950" lvl="1" indent="-285750">
              <a:spcAft>
                <a:spcPts val="1200"/>
              </a:spcAft>
              <a:buFont typeface="Arial" panose="020B0604020202020204" pitchFamily="34" charset="0"/>
              <a:buChar char="•"/>
            </a:pPr>
            <a:r>
              <a:rPr lang="en-US" sz="2000" dirty="0"/>
              <a:t>May need a DPP9 antagonist to overcome this problem (toxicity concerns)</a:t>
            </a:r>
          </a:p>
        </p:txBody>
      </p:sp>
    </p:spTree>
    <p:extLst>
      <p:ext uri="{BB962C8B-B14F-4D97-AF65-F5344CB8AC3E}">
        <p14:creationId xmlns:p14="http://schemas.microsoft.com/office/powerpoint/2010/main" val="1605239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2A34F-1415-7160-D455-6A950E6E47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8CBE4E-9AD4-2BD1-86E8-58251C66704F}"/>
              </a:ext>
            </a:extLst>
          </p:cNvPr>
          <p:cNvSpPr>
            <a:spLocks noGrp="1"/>
          </p:cNvSpPr>
          <p:nvPr>
            <p:ph type="title"/>
          </p:nvPr>
        </p:nvSpPr>
        <p:spPr>
          <a:xfrm>
            <a:off x="0" y="370681"/>
            <a:ext cx="12192000" cy="677364"/>
          </a:xfrm>
        </p:spPr>
        <p:txBody>
          <a:bodyPr>
            <a:normAutofit fontScale="90000"/>
          </a:bodyPr>
          <a:lstStyle/>
          <a:p>
            <a:pPr algn="ctr"/>
            <a:r>
              <a:rPr lang="en-US" sz="4000" b="1" dirty="0">
                <a:solidFill>
                  <a:srgbClr val="617F09"/>
                </a:solidFill>
                <a:latin typeface="Verdana" panose="020B0604030504040204" pitchFamily="34" charset="0"/>
                <a:ea typeface="Verdana" panose="020B0604030504040204" pitchFamily="34" charset="0"/>
              </a:rPr>
              <a:t>NNRTI Resistance Mutations</a:t>
            </a:r>
            <a:br>
              <a:rPr lang="en-US" sz="4000" b="1" dirty="0">
                <a:solidFill>
                  <a:srgbClr val="617F09"/>
                </a:solidFill>
                <a:latin typeface="Verdana" panose="020B0604030504040204" pitchFamily="34" charset="0"/>
                <a:ea typeface="Verdana" panose="020B0604030504040204" pitchFamily="34" charset="0"/>
              </a:rPr>
            </a:br>
            <a:r>
              <a:rPr lang="en-US" sz="4000" b="1" dirty="0">
                <a:solidFill>
                  <a:srgbClr val="617F09"/>
                </a:solidFill>
                <a:latin typeface="Verdana" panose="020B0604030504040204" pitchFamily="34" charset="0"/>
                <a:ea typeface="Verdana" panose="020B0604030504040204" pitchFamily="34" charset="0"/>
              </a:rPr>
              <a:t>Compromise EFV TACK Activity</a:t>
            </a:r>
          </a:p>
        </p:txBody>
      </p:sp>
      <p:sp>
        <p:nvSpPr>
          <p:cNvPr id="5" name="TextBox 4">
            <a:extLst>
              <a:ext uri="{FF2B5EF4-FFF2-40B4-BE49-F238E27FC236}">
                <a16:creationId xmlns:a16="http://schemas.microsoft.com/office/drawing/2014/main" id="{D58E869C-1E26-A54D-6C73-E3B76321525E}"/>
              </a:ext>
            </a:extLst>
          </p:cNvPr>
          <p:cNvSpPr txBox="1"/>
          <p:nvPr/>
        </p:nvSpPr>
        <p:spPr>
          <a:xfrm>
            <a:off x="324216" y="6287264"/>
            <a:ext cx="6990080" cy="400110"/>
          </a:xfrm>
          <a:prstGeom prst="rect">
            <a:avLst/>
          </a:prstGeom>
          <a:noFill/>
        </p:spPr>
        <p:txBody>
          <a:bodyPr wrap="square" rtlCol="0">
            <a:spAutoFit/>
          </a:bodyPr>
          <a:lstStyle/>
          <a:p>
            <a:pPr algn="ctr"/>
            <a:r>
              <a:rPr lang="en-US" sz="2000" i="1" dirty="0"/>
              <a:t>Clark/Shan, Nature Chem Biol, 2023</a:t>
            </a:r>
          </a:p>
        </p:txBody>
      </p:sp>
      <p:sp>
        <p:nvSpPr>
          <p:cNvPr id="6" name="Rectangle: Rounded Corners 5">
            <a:extLst>
              <a:ext uri="{FF2B5EF4-FFF2-40B4-BE49-F238E27FC236}">
                <a16:creationId xmlns:a16="http://schemas.microsoft.com/office/drawing/2014/main" id="{4A879101-9C57-9B3E-CD45-2BB51A6F0873}"/>
              </a:ext>
            </a:extLst>
          </p:cNvPr>
          <p:cNvSpPr/>
          <p:nvPr/>
        </p:nvSpPr>
        <p:spPr>
          <a:xfrm>
            <a:off x="7314297" y="2630661"/>
            <a:ext cx="4553487" cy="2461845"/>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spcAft>
                <a:spcPts val="1200"/>
              </a:spcAft>
              <a:buFont typeface="Arial" panose="020B0604020202020204" pitchFamily="34" charset="0"/>
              <a:buChar char="•"/>
            </a:pPr>
            <a:r>
              <a:rPr lang="en-US" sz="2000" b="1" dirty="0">
                <a:solidFill>
                  <a:schemeClr val="bg1"/>
                </a:solidFill>
              </a:rPr>
              <a:t>Open rectangles indicate insufficient killing to even estimate an EC50 reliably.</a:t>
            </a:r>
            <a:endParaRPr lang="en-US" sz="2000" b="1" dirty="0">
              <a:solidFill>
                <a:srgbClr val="FFFF00"/>
              </a:solidFill>
            </a:endParaRPr>
          </a:p>
          <a:p>
            <a:pPr marL="285750" indent="-285750">
              <a:spcAft>
                <a:spcPts val="1200"/>
              </a:spcAft>
              <a:buFont typeface="Arial" panose="020B0604020202020204" pitchFamily="34" charset="0"/>
              <a:buChar char="•"/>
            </a:pPr>
            <a:r>
              <a:rPr lang="en-US" sz="2000" b="1" dirty="0">
                <a:solidFill>
                  <a:srgbClr val="FFFF00"/>
                </a:solidFill>
              </a:rPr>
              <a:t>Bottom Line</a:t>
            </a:r>
            <a:r>
              <a:rPr lang="en-US" sz="2000" b="1" dirty="0">
                <a:solidFill>
                  <a:schemeClr val="bg1"/>
                </a:solidFill>
              </a:rPr>
              <a:t>: Most major NNRTI resistance mutations also compromise TACK activity.</a:t>
            </a:r>
          </a:p>
        </p:txBody>
      </p:sp>
      <p:pic>
        <p:nvPicPr>
          <p:cNvPr id="7" name="Picture 6">
            <a:extLst>
              <a:ext uri="{FF2B5EF4-FFF2-40B4-BE49-F238E27FC236}">
                <a16:creationId xmlns:a16="http://schemas.microsoft.com/office/drawing/2014/main" id="{669E438A-D50E-067E-BB97-F76E3EF875DE}"/>
              </a:ext>
            </a:extLst>
          </p:cNvPr>
          <p:cNvPicPr>
            <a:picLocks noChangeAspect="1"/>
          </p:cNvPicPr>
          <p:nvPr/>
        </p:nvPicPr>
        <p:blipFill>
          <a:blip r:embed="rId2"/>
          <a:stretch>
            <a:fillRect/>
          </a:stretch>
        </p:blipFill>
        <p:spPr>
          <a:xfrm>
            <a:off x="324216" y="1379660"/>
            <a:ext cx="6118787" cy="4695530"/>
          </a:xfrm>
          <a:prstGeom prst="rect">
            <a:avLst/>
          </a:prstGeom>
        </p:spPr>
      </p:pic>
    </p:spTree>
    <p:extLst>
      <p:ext uri="{BB962C8B-B14F-4D97-AF65-F5344CB8AC3E}">
        <p14:creationId xmlns:p14="http://schemas.microsoft.com/office/powerpoint/2010/main" val="1824869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2BFD60-D71C-F954-7A6C-938E1B6277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D7B26E-FC94-2E53-B807-42742BFBEA3A}"/>
              </a:ext>
            </a:extLst>
          </p:cNvPr>
          <p:cNvSpPr>
            <a:spLocks noGrp="1"/>
          </p:cNvSpPr>
          <p:nvPr>
            <p:ph type="title"/>
          </p:nvPr>
        </p:nvSpPr>
        <p:spPr>
          <a:xfrm>
            <a:off x="182880" y="160681"/>
            <a:ext cx="11866880" cy="807880"/>
          </a:xfrm>
        </p:spPr>
        <p:txBody>
          <a:bodyPr>
            <a:noAutofit/>
          </a:bodyPr>
          <a:lstStyle/>
          <a:p>
            <a:pPr algn="ctr"/>
            <a:r>
              <a:rPr lang="en-US" sz="3200" b="1" dirty="0">
                <a:solidFill>
                  <a:srgbClr val="617F09"/>
                </a:solidFill>
                <a:latin typeface="Verdana" panose="020B0604030504040204" pitchFamily="34" charset="0"/>
                <a:ea typeface="Verdana" panose="020B0604030504040204" pitchFamily="34" charset="0"/>
              </a:rPr>
              <a:t>EFV and RPV Have Moderate TACK Activity </a:t>
            </a:r>
            <a:r>
              <a:rPr lang="en-US" sz="3200" b="1" i="1" dirty="0">
                <a:solidFill>
                  <a:srgbClr val="617F09"/>
                </a:solidFill>
                <a:latin typeface="Verdana" panose="020B0604030504040204" pitchFamily="34" charset="0"/>
                <a:ea typeface="Verdana" panose="020B0604030504040204" pitchFamily="34" charset="0"/>
              </a:rPr>
              <a:t>in Vitro</a:t>
            </a:r>
            <a:br>
              <a:rPr lang="en-US" sz="3200" b="1" i="1" dirty="0">
                <a:solidFill>
                  <a:srgbClr val="617F09"/>
                </a:solidFill>
                <a:latin typeface="Verdana" panose="020B0604030504040204" pitchFamily="34" charset="0"/>
                <a:ea typeface="Verdana" panose="020B0604030504040204" pitchFamily="34" charset="0"/>
              </a:rPr>
            </a:br>
            <a:r>
              <a:rPr lang="en-US" sz="2000" b="1" dirty="0">
                <a:solidFill>
                  <a:srgbClr val="617F09"/>
                </a:solidFill>
                <a:latin typeface="Verdana" panose="020B0604030504040204" pitchFamily="34" charset="0"/>
                <a:ea typeface="Verdana" panose="020B0604030504040204" pitchFamily="34" charset="0"/>
              </a:rPr>
              <a:t>But not DOR, or NVP</a:t>
            </a:r>
            <a:endParaRPr lang="en-US" sz="3200" b="1" i="1" dirty="0">
              <a:solidFill>
                <a:srgbClr val="617F09"/>
              </a:solidFill>
              <a:latin typeface="Verdana" panose="020B0604030504040204" pitchFamily="34" charset="0"/>
              <a:ea typeface="Verdana" panose="020B0604030504040204" pitchFamily="34" charset="0"/>
            </a:endParaRPr>
          </a:p>
        </p:txBody>
      </p:sp>
      <p:sp>
        <p:nvSpPr>
          <p:cNvPr id="5" name="TextBox 4">
            <a:extLst>
              <a:ext uri="{FF2B5EF4-FFF2-40B4-BE49-F238E27FC236}">
                <a16:creationId xmlns:a16="http://schemas.microsoft.com/office/drawing/2014/main" id="{FDE6D278-0860-550D-5E3D-766A09D41909}"/>
              </a:ext>
            </a:extLst>
          </p:cNvPr>
          <p:cNvSpPr txBox="1"/>
          <p:nvPr/>
        </p:nvSpPr>
        <p:spPr>
          <a:xfrm>
            <a:off x="0" y="6417975"/>
            <a:ext cx="4149969" cy="369332"/>
          </a:xfrm>
          <a:prstGeom prst="rect">
            <a:avLst/>
          </a:prstGeom>
          <a:noFill/>
        </p:spPr>
        <p:txBody>
          <a:bodyPr wrap="square" rtlCol="0">
            <a:spAutoFit/>
          </a:bodyPr>
          <a:lstStyle/>
          <a:p>
            <a:pPr algn="ctr"/>
            <a:r>
              <a:rPr lang="en-US" i="1" dirty="0"/>
              <a:t>Clark/Shan, Nature Chem Biol, 2023</a:t>
            </a:r>
          </a:p>
        </p:txBody>
      </p:sp>
      <p:pic>
        <p:nvPicPr>
          <p:cNvPr id="7" name="Picture 6">
            <a:extLst>
              <a:ext uri="{FF2B5EF4-FFF2-40B4-BE49-F238E27FC236}">
                <a16:creationId xmlns:a16="http://schemas.microsoft.com/office/drawing/2014/main" id="{84BF171E-59E9-E5CA-E7F5-9B638745E113}"/>
              </a:ext>
            </a:extLst>
          </p:cNvPr>
          <p:cNvPicPr>
            <a:picLocks noChangeAspect="1"/>
          </p:cNvPicPr>
          <p:nvPr/>
        </p:nvPicPr>
        <p:blipFill>
          <a:blip r:embed="rId2"/>
          <a:srcRect r="70791"/>
          <a:stretch>
            <a:fillRect/>
          </a:stretch>
        </p:blipFill>
        <p:spPr>
          <a:xfrm>
            <a:off x="108287" y="1476375"/>
            <a:ext cx="3366433" cy="3905250"/>
          </a:xfrm>
          <a:prstGeom prst="rect">
            <a:avLst/>
          </a:prstGeom>
        </p:spPr>
      </p:pic>
      <p:sp>
        <p:nvSpPr>
          <p:cNvPr id="8" name="TextBox 7">
            <a:extLst>
              <a:ext uri="{FF2B5EF4-FFF2-40B4-BE49-F238E27FC236}">
                <a16:creationId xmlns:a16="http://schemas.microsoft.com/office/drawing/2014/main" id="{9D03AC2A-5EFA-4D33-BB94-94D9C3BD083F}"/>
              </a:ext>
            </a:extLst>
          </p:cNvPr>
          <p:cNvSpPr txBox="1"/>
          <p:nvPr/>
        </p:nvSpPr>
        <p:spPr>
          <a:xfrm>
            <a:off x="4149970" y="6435544"/>
            <a:ext cx="8042030" cy="338554"/>
          </a:xfrm>
          <a:prstGeom prst="rect">
            <a:avLst/>
          </a:prstGeom>
          <a:noFill/>
        </p:spPr>
        <p:txBody>
          <a:bodyPr wrap="square" rtlCol="0">
            <a:spAutoFit/>
          </a:bodyPr>
          <a:lstStyle/>
          <a:p>
            <a:pPr algn="r"/>
            <a:r>
              <a:rPr lang="en-US" sz="1600" i="1" dirty="0"/>
              <a:t>RPV: rilpivirine; EFV: efavirenz; ETR: etravirine; DOR: </a:t>
            </a:r>
            <a:r>
              <a:rPr lang="en-US" sz="1600" i="1" dirty="0" err="1"/>
              <a:t>doravirine</a:t>
            </a:r>
            <a:r>
              <a:rPr lang="en-US" sz="1600" i="1" dirty="0"/>
              <a:t>; NVP: nevirapine </a:t>
            </a:r>
          </a:p>
        </p:txBody>
      </p:sp>
      <p:sp>
        <p:nvSpPr>
          <p:cNvPr id="3" name="TextBox 2">
            <a:extLst>
              <a:ext uri="{FF2B5EF4-FFF2-40B4-BE49-F238E27FC236}">
                <a16:creationId xmlns:a16="http://schemas.microsoft.com/office/drawing/2014/main" id="{7468D894-A437-1CFD-CAFD-5CBDE762230E}"/>
              </a:ext>
            </a:extLst>
          </p:cNvPr>
          <p:cNvSpPr txBox="1"/>
          <p:nvPr/>
        </p:nvSpPr>
        <p:spPr>
          <a:xfrm>
            <a:off x="1276350" y="1028700"/>
            <a:ext cx="2705100" cy="369332"/>
          </a:xfrm>
          <a:prstGeom prst="rect">
            <a:avLst/>
          </a:prstGeom>
          <a:noFill/>
        </p:spPr>
        <p:txBody>
          <a:bodyPr wrap="square" rtlCol="0">
            <a:spAutoFit/>
          </a:bodyPr>
          <a:lstStyle/>
          <a:p>
            <a:r>
              <a:rPr lang="en-US" b="1" u="sng" dirty="0"/>
              <a:t>Primary CD4 T cells</a:t>
            </a:r>
          </a:p>
        </p:txBody>
      </p:sp>
      <p:grpSp>
        <p:nvGrpSpPr>
          <p:cNvPr id="18" name="Group 17">
            <a:extLst>
              <a:ext uri="{FF2B5EF4-FFF2-40B4-BE49-F238E27FC236}">
                <a16:creationId xmlns:a16="http://schemas.microsoft.com/office/drawing/2014/main" id="{3249964F-C434-4662-A11F-5AAA7BE4CDA1}"/>
              </a:ext>
            </a:extLst>
          </p:cNvPr>
          <p:cNvGrpSpPr/>
          <p:nvPr/>
        </p:nvGrpSpPr>
        <p:grpSpPr>
          <a:xfrm>
            <a:off x="80151" y="3333750"/>
            <a:ext cx="8963025" cy="2636282"/>
            <a:chOff x="333375" y="3333750"/>
            <a:chExt cx="8963025" cy="2636282"/>
          </a:xfrm>
        </p:grpSpPr>
        <p:sp>
          <p:nvSpPr>
            <p:cNvPr id="16" name="TextBox 15">
              <a:extLst>
                <a:ext uri="{FF2B5EF4-FFF2-40B4-BE49-F238E27FC236}">
                  <a16:creationId xmlns:a16="http://schemas.microsoft.com/office/drawing/2014/main" id="{C174282E-6039-07FF-75D1-A30DBC89B875}"/>
                </a:ext>
              </a:extLst>
            </p:cNvPr>
            <p:cNvSpPr txBox="1"/>
            <p:nvPr/>
          </p:nvSpPr>
          <p:spPr>
            <a:xfrm>
              <a:off x="333375" y="5600700"/>
              <a:ext cx="8963025" cy="369332"/>
            </a:xfrm>
            <a:prstGeom prst="rect">
              <a:avLst/>
            </a:prstGeom>
            <a:noFill/>
          </p:spPr>
          <p:txBody>
            <a:bodyPr wrap="square" rtlCol="0">
              <a:spAutoFit/>
            </a:bodyPr>
            <a:lstStyle/>
            <a:p>
              <a:r>
                <a:rPr lang="en-US" b="1" dirty="0">
                  <a:solidFill>
                    <a:srgbClr val="FF0000"/>
                  </a:solidFill>
                </a:rPr>
                <a:t>*RPV: Typical </a:t>
              </a:r>
              <a:r>
                <a:rPr lang="en-US" b="1" u="sng" dirty="0">
                  <a:solidFill>
                    <a:srgbClr val="FF0000"/>
                  </a:solidFill>
                </a:rPr>
                <a:t>free</a:t>
              </a:r>
              <a:r>
                <a:rPr lang="en-US" b="1" dirty="0">
                  <a:solidFill>
                    <a:srgbClr val="FF0000"/>
                  </a:solidFill>
                </a:rPr>
                <a:t> plasma concentration of rilpivirine in vivo (1nM = 0 on log</a:t>
              </a:r>
              <a:r>
                <a:rPr lang="en-US" b="1" baseline="-25000" dirty="0">
                  <a:solidFill>
                    <a:srgbClr val="FF0000"/>
                  </a:solidFill>
                </a:rPr>
                <a:t>10</a:t>
              </a:r>
              <a:r>
                <a:rPr lang="en-US" b="1" dirty="0">
                  <a:solidFill>
                    <a:srgbClr val="FF0000"/>
                  </a:solidFill>
                </a:rPr>
                <a:t> scale)</a:t>
              </a:r>
            </a:p>
          </p:txBody>
        </p:sp>
        <p:cxnSp>
          <p:nvCxnSpPr>
            <p:cNvPr id="6" name="Straight Arrow Connector 5">
              <a:extLst>
                <a:ext uri="{FF2B5EF4-FFF2-40B4-BE49-F238E27FC236}">
                  <a16:creationId xmlns:a16="http://schemas.microsoft.com/office/drawing/2014/main" id="{8103BB73-680A-7A40-761E-4BE7B9E4756D}"/>
                </a:ext>
              </a:extLst>
            </p:cNvPr>
            <p:cNvCxnSpPr/>
            <p:nvPr/>
          </p:nvCxnSpPr>
          <p:spPr>
            <a:xfrm>
              <a:off x="1697502" y="3657600"/>
              <a:ext cx="0" cy="467751"/>
            </a:xfrm>
            <a:prstGeom prst="straightConnector1">
              <a:avLst/>
            </a:prstGeom>
            <a:ln w="4762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74BC1EE6-F590-963C-0E25-BBA6E9D41287}"/>
                </a:ext>
              </a:extLst>
            </p:cNvPr>
            <p:cNvSpPr txBox="1"/>
            <p:nvPr/>
          </p:nvSpPr>
          <p:spPr>
            <a:xfrm>
              <a:off x="1409700" y="3333750"/>
              <a:ext cx="876297" cy="369332"/>
            </a:xfrm>
            <a:prstGeom prst="rect">
              <a:avLst/>
            </a:prstGeom>
            <a:noFill/>
          </p:spPr>
          <p:txBody>
            <a:bodyPr wrap="square" rtlCol="0">
              <a:spAutoFit/>
            </a:bodyPr>
            <a:lstStyle/>
            <a:p>
              <a:r>
                <a:rPr lang="en-US" b="1" dirty="0">
                  <a:solidFill>
                    <a:srgbClr val="FF0000"/>
                  </a:solidFill>
                </a:rPr>
                <a:t>*RPV </a:t>
              </a:r>
            </a:p>
          </p:txBody>
        </p:sp>
      </p:grpSp>
      <p:grpSp>
        <p:nvGrpSpPr>
          <p:cNvPr id="19" name="Group 18">
            <a:extLst>
              <a:ext uri="{FF2B5EF4-FFF2-40B4-BE49-F238E27FC236}">
                <a16:creationId xmlns:a16="http://schemas.microsoft.com/office/drawing/2014/main" id="{5A6F67C7-F89E-900B-BFE3-6373E5646EEE}"/>
              </a:ext>
            </a:extLst>
          </p:cNvPr>
          <p:cNvGrpSpPr/>
          <p:nvPr/>
        </p:nvGrpSpPr>
        <p:grpSpPr>
          <a:xfrm>
            <a:off x="80151" y="2532190"/>
            <a:ext cx="9232656" cy="3761692"/>
            <a:chOff x="333375" y="2532190"/>
            <a:chExt cx="9232656" cy="3761692"/>
          </a:xfrm>
        </p:grpSpPr>
        <p:sp>
          <p:nvSpPr>
            <p:cNvPr id="17" name="TextBox 16">
              <a:extLst>
                <a:ext uri="{FF2B5EF4-FFF2-40B4-BE49-F238E27FC236}">
                  <a16:creationId xmlns:a16="http://schemas.microsoft.com/office/drawing/2014/main" id="{56E544D0-D4F9-C338-3243-972BE69E999A}"/>
                </a:ext>
              </a:extLst>
            </p:cNvPr>
            <p:cNvSpPr txBox="1"/>
            <p:nvPr/>
          </p:nvSpPr>
          <p:spPr>
            <a:xfrm>
              <a:off x="333375" y="5924550"/>
              <a:ext cx="9232656" cy="369332"/>
            </a:xfrm>
            <a:prstGeom prst="rect">
              <a:avLst/>
            </a:prstGeom>
            <a:noFill/>
          </p:spPr>
          <p:txBody>
            <a:bodyPr wrap="square" rtlCol="0">
              <a:spAutoFit/>
            </a:bodyPr>
            <a:lstStyle/>
            <a:p>
              <a:r>
                <a:rPr lang="en-US" b="1" dirty="0"/>
                <a:t>*EFV: Typical </a:t>
              </a:r>
              <a:r>
                <a:rPr lang="en-US" b="1" u="sng" dirty="0"/>
                <a:t>free</a:t>
              </a:r>
              <a:r>
                <a:rPr lang="en-US" b="1" dirty="0"/>
                <a:t> plasma concentration of efavirenz in vivo (30nM = 1.5 on log</a:t>
              </a:r>
              <a:r>
                <a:rPr lang="en-US" b="1" baseline="-25000" dirty="0"/>
                <a:t>10</a:t>
              </a:r>
              <a:r>
                <a:rPr lang="en-US" b="1" dirty="0"/>
                <a:t> scale)</a:t>
              </a:r>
            </a:p>
          </p:txBody>
        </p:sp>
        <p:cxnSp>
          <p:nvCxnSpPr>
            <p:cNvPr id="10" name="Straight Arrow Connector 9">
              <a:extLst>
                <a:ext uri="{FF2B5EF4-FFF2-40B4-BE49-F238E27FC236}">
                  <a16:creationId xmlns:a16="http://schemas.microsoft.com/office/drawing/2014/main" id="{CC556D78-EC89-09F1-67A3-D2F8E6C263FD}"/>
                </a:ext>
              </a:extLst>
            </p:cNvPr>
            <p:cNvCxnSpPr>
              <a:cxnSpLocks/>
            </p:cNvCxnSpPr>
            <p:nvPr/>
          </p:nvCxnSpPr>
          <p:spPr>
            <a:xfrm>
              <a:off x="2271929" y="2825322"/>
              <a:ext cx="0" cy="993769"/>
            </a:xfrm>
            <a:prstGeom prst="straightConnector1">
              <a:avLst/>
            </a:prstGeom>
            <a:ln w="4762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A2F12FD3-6746-6185-53E2-83B584D3D1D8}"/>
                </a:ext>
              </a:extLst>
            </p:cNvPr>
            <p:cNvSpPr txBox="1"/>
            <p:nvPr/>
          </p:nvSpPr>
          <p:spPr>
            <a:xfrm>
              <a:off x="1948957" y="2532190"/>
              <a:ext cx="876297" cy="369332"/>
            </a:xfrm>
            <a:prstGeom prst="rect">
              <a:avLst/>
            </a:prstGeom>
            <a:noFill/>
          </p:spPr>
          <p:txBody>
            <a:bodyPr wrap="square" rtlCol="0">
              <a:spAutoFit/>
            </a:bodyPr>
            <a:lstStyle/>
            <a:p>
              <a:r>
                <a:rPr lang="en-US" b="1" dirty="0"/>
                <a:t>*EFV </a:t>
              </a:r>
            </a:p>
          </p:txBody>
        </p:sp>
      </p:grpSp>
      <p:sp>
        <p:nvSpPr>
          <p:cNvPr id="23" name="Rectangle: Rounded Corners 22">
            <a:extLst>
              <a:ext uri="{FF2B5EF4-FFF2-40B4-BE49-F238E27FC236}">
                <a16:creationId xmlns:a16="http://schemas.microsoft.com/office/drawing/2014/main" id="{56EBFB9C-2F03-C14A-AA6E-CC47CD54EC90}"/>
              </a:ext>
            </a:extLst>
          </p:cNvPr>
          <p:cNvSpPr/>
          <p:nvPr/>
        </p:nvSpPr>
        <p:spPr>
          <a:xfrm>
            <a:off x="6449729" y="1179518"/>
            <a:ext cx="5186894" cy="14554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spcAft>
                <a:spcPts val="1200"/>
              </a:spcAft>
              <a:buFont typeface="Arial" panose="020B0604020202020204" pitchFamily="34" charset="0"/>
              <a:buChar char="•"/>
            </a:pPr>
            <a:r>
              <a:rPr lang="en-US" sz="2000" i="1" dirty="0"/>
              <a:t>Seems</a:t>
            </a:r>
            <a:r>
              <a:rPr lang="en-US" sz="2000" dirty="0"/>
              <a:t> unlikely that EFV or RPV concentrations would be high enough </a:t>
            </a:r>
            <a:r>
              <a:rPr lang="en-US" sz="2000" i="1" dirty="0"/>
              <a:t>in vivo </a:t>
            </a:r>
            <a:r>
              <a:rPr lang="en-US" sz="2000" dirty="0"/>
              <a:t>to observe substantial TACK activity…</a:t>
            </a:r>
          </a:p>
        </p:txBody>
      </p:sp>
      <p:cxnSp>
        <p:nvCxnSpPr>
          <p:cNvPr id="24" name="Straight Arrow Connector 23">
            <a:extLst>
              <a:ext uri="{FF2B5EF4-FFF2-40B4-BE49-F238E27FC236}">
                <a16:creationId xmlns:a16="http://schemas.microsoft.com/office/drawing/2014/main" id="{B2AF704B-91C0-72C6-3813-A6337739A252}"/>
              </a:ext>
            </a:extLst>
          </p:cNvPr>
          <p:cNvCxnSpPr>
            <a:cxnSpLocks/>
          </p:cNvCxnSpPr>
          <p:nvPr/>
        </p:nvCxnSpPr>
        <p:spPr>
          <a:xfrm>
            <a:off x="2874486" y="2063324"/>
            <a:ext cx="0" cy="482931"/>
          </a:xfrm>
          <a:prstGeom prst="straightConnector1">
            <a:avLst/>
          </a:prstGeom>
          <a:ln w="4762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5" name="TextBox 24">
            <a:extLst>
              <a:ext uri="{FF2B5EF4-FFF2-40B4-BE49-F238E27FC236}">
                <a16:creationId xmlns:a16="http://schemas.microsoft.com/office/drawing/2014/main" id="{CF469B97-D663-DB00-B9EA-738AB5702A76}"/>
              </a:ext>
            </a:extLst>
          </p:cNvPr>
          <p:cNvSpPr txBox="1"/>
          <p:nvPr/>
        </p:nvSpPr>
        <p:spPr>
          <a:xfrm>
            <a:off x="2481174" y="1432567"/>
            <a:ext cx="876297" cy="646331"/>
          </a:xfrm>
          <a:prstGeom prst="rect">
            <a:avLst/>
          </a:prstGeom>
          <a:noFill/>
        </p:spPr>
        <p:txBody>
          <a:bodyPr wrap="square" rtlCol="0">
            <a:spAutoFit/>
          </a:bodyPr>
          <a:lstStyle/>
          <a:p>
            <a:r>
              <a:rPr lang="en-US" b="1" dirty="0"/>
              <a:t>*EFV </a:t>
            </a:r>
          </a:p>
          <a:p>
            <a:r>
              <a:rPr lang="en-US" b="1" dirty="0" err="1"/>
              <a:t>pbmc</a:t>
            </a:r>
            <a:endParaRPr lang="en-US" b="1" dirty="0"/>
          </a:p>
        </p:txBody>
      </p:sp>
      <p:cxnSp>
        <p:nvCxnSpPr>
          <p:cNvPr id="31" name="Straight Arrow Connector 30">
            <a:extLst>
              <a:ext uri="{FF2B5EF4-FFF2-40B4-BE49-F238E27FC236}">
                <a16:creationId xmlns:a16="http://schemas.microsoft.com/office/drawing/2014/main" id="{FDF81EF2-9E69-3145-E983-C3AC83CACB62}"/>
              </a:ext>
            </a:extLst>
          </p:cNvPr>
          <p:cNvCxnSpPr>
            <a:cxnSpLocks/>
          </p:cNvCxnSpPr>
          <p:nvPr/>
        </p:nvCxnSpPr>
        <p:spPr>
          <a:xfrm>
            <a:off x="2258424" y="1949628"/>
            <a:ext cx="370476" cy="402983"/>
          </a:xfrm>
          <a:prstGeom prst="straightConnector1">
            <a:avLst/>
          </a:prstGeom>
          <a:ln w="4762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2" name="TextBox 31">
            <a:extLst>
              <a:ext uri="{FF2B5EF4-FFF2-40B4-BE49-F238E27FC236}">
                <a16:creationId xmlns:a16="http://schemas.microsoft.com/office/drawing/2014/main" id="{98C2C663-8004-5B20-6587-0D56FAFCEE92}"/>
              </a:ext>
            </a:extLst>
          </p:cNvPr>
          <p:cNvSpPr txBox="1"/>
          <p:nvPr/>
        </p:nvSpPr>
        <p:spPr>
          <a:xfrm>
            <a:off x="1555052" y="1485496"/>
            <a:ext cx="876297" cy="646331"/>
          </a:xfrm>
          <a:prstGeom prst="rect">
            <a:avLst/>
          </a:prstGeom>
          <a:noFill/>
        </p:spPr>
        <p:txBody>
          <a:bodyPr wrap="square" rtlCol="0">
            <a:spAutoFit/>
          </a:bodyPr>
          <a:lstStyle/>
          <a:p>
            <a:r>
              <a:rPr lang="en-US" b="1" dirty="0">
                <a:solidFill>
                  <a:srgbClr val="FF0000"/>
                </a:solidFill>
              </a:rPr>
              <a:t>*RPV</a:t>
            </a:r>
          </a:p>
          <a:p>
            <a:r>
              <a:rPr lang="en-US" b="1" dirty="0" err="1">
                <a:solidFill>
                  <a:srgbClr val="FF0000"/>
                </a:solidFill>
              </a:rPr>
              <a:t>pbmc</a:t>
            </a:r>
            <a:r>
              <a:rPr lang="en-US" b="1" dirty="0">
                <a:solidFill>
                  <a:srgbClr val="FF0000"/>
                </a:solidFill>
              </a:rPr>
              <a:t> </a:t>
            </a:r>
          </a:p>
        </p:txBody>
      </p:sp>
      <p:pic>
        <p:nvPicPr>
          <p:cNvPr id="37" name="Picture 36">
            <a:extLst>
              <a:ext uri="{FF2B5EF4-FFF2-40B4-BE49-F238E27FC236}">
                <a16:creationId xmlns:a16="http://schemas.microsoft.com/office/drawing/2014/main" id="{632117D0-7F98-5411-42B6-A382509232EA}"/>
              </a:ext>
            </a:extLst>
          </p:cNvPr>
          <p:cNvPicPr>
            <a:picLocks noChangeAspect="1"/>
          </p:cNvPicPr>
          <p:nvPr/>
        </p:nvPicPr>
        <p:blipFill>
          <a:blip r:embed="rId2"/>
          <a:srcRect l="38711" r="51119" b="56341"/>
          <a:stretch>
            <a:fillRect/>
          </a:stretch>
        </p:blipFill>
        <p:spPr>
          <a:xfrm>
            <a:off x="3357471" y="2078898"/>
            <a:ext cx="1172197" cy="1704975"/>
          </a:xfrm>
          <a:prstGeom prst="rect">
            <a:avLst/>
          </a:prstGeom>
        </p:spPr>
      </p:pic>
      <p:sp>
        <p:nvSpPr>
          <p:cNvPr id="38" name="Rectangle: Rounded Corners 37">
            <a:extLst>
              <a:ext uri="{FF2B5EF4-FFF2-40B4-BE49-F238E27FC236}">
                <a16:creationId xmlns:a16="http://schemas.microsoft.com/office/drawing/2014/main" id="{3C3B6543-BBA3-1CD7-32B9-D786B8469D2D}"/>
              </a:ext>
            </a:extLst>
          </p:cNvPr>
          <p:cNvSpPr/>
          <p:nvPr/>
        </p:nvSpPr>
        <p:spPr>
          <a:xfrm>
            <a:off x="6449729" y="2775892"/>
            <a:ext cx="5186894" cy="2757273"/>
          </a:xfrm>
          <a:prstGeom prst="roundRect">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spcAft>
                <a:spcPts val="1200"/>
              </a:spcAft>
              <a:buFont typeface="Arial" panose="020B0604020202020204" pitchFamily="34" charset="0"/>
              <a:buChar char="•"/>
            </a:pPr>
            <a:r>
              <a:rPr lang="en-US" sz="2000" dirty="0"/>
              <a:t>But BOTH these drugs concentrate in cells over time…</a:t>
            </a:r>
          </a:p>
          <a:p>
            <a:pPr marL="800100" lvl="1" indent="-342900">
              <a:spcAft>
                <a:spcPts val="1200"/>
              </a:spcAft>
              <a:buFont typeface="Arial" panose="020B0604020202020204" pitchFamily="34" charset="0"/>
              <a:buChar char="•"/>
            </a:pPr>
            <a:r>
              <a:rPr lang="en-US" dirty="0"/>
              <a:t>After 14d of EFV, PBMC concentrations are ~6,300 </a:t>
            </a:r>
            <a:r>
              <a:rPr lang="en-US" dirty="0" err="1"/>
              <a:t>nM</a:t>
            </a:r>
            <a:r>
              <a:rPr lang="en-US" dirty="0"/>
              <a:t> (3.8 on log</a:t>
            </a:r>
            <a:r>
              <a:rPr lang="en-US" baseline="-25000" dirty="0"/>
              <a:t>10</a:t>
            </a:r>
            <a:r>
              <a:rPr lang="en-US" dirty="0"/>
              <a:t> scale)     </a:t>
            </a:r>
            <a:r>
              <a:rPr lang="en-US" sz="1400" dirty="0"/>
              <a:t>[Burhenne, AAC, 2010]</a:t>
            </a:r>
            <a:endParaRPr lang="en-US" dirty="0"/>
          </a:p>
          <a:p>
            <a:pPr marL="800100" lvl="1" indent="-342900">
              <a:spcAft>
                <a:spcPts val="1200"/>
              </a:spcAft>
              <a:buFont typeface="Arial" panose="020B0604020202020204" pitchFamily="34" charset="0"/>
              <a:buChar char="•"/>
            </a:pPr>
            <a:r>
              <a:rPr lang="en-US" dirty="0"/>
              <a:t>With chronic RPV use, median PBMC concentration is ~3,060 </a:t>
            </a:r>
            <a:r>
              <a:rPr lang="en-US" dirty="0" err="1"/>
              <a:t>nM</a:t>
            </a:r>
            <a:r>
              <a:rPr lang="en-US" dirty="0"/>
              <a:t> (3.5 log</a:t>
            </a:r>
            <a:r>
              <a:rPr lang="en-US" baseline="-25000" dirty="0"/>
              <a:t>10</a:t>
            </a:r>
            <a:r>
              <a:rPr lang="en-US" dirty="0"/>
              <a:t>)             </a:t>
            </a:r>
            <a:r>
              <a:rPr lang="en-US" sz="1400" dirty="0"/>
              <a:t>[Ferrara, J Clin Pharm Thera, 2022]</a:t>
            </a:r>
          </a:p>
        </p:txBody>
      </p:sp>
    </p:spTree>
    <p:extLst>
      <p:ext uri="{BB962C8B-B14F-4D97-AF65-F5344CB8AC3E}">
        <p14:creationId xmlns:p14="http://schemas.microsoft.com/office/powerpoint/2010/main" val="808982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p:bldP spid="32" grpId="0"/>
      <p:bldP spid="3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12">
          <a:extLst>
            <a:ext uri="{FF2B5EF4-FFF2-40B4-BE49-F238E27FC236}">
              <a16:creationId xmlns:a16="http://schemas.microsoft.com/office/drawing/2014/main" id="{A056AC43-E7F1-CDC7-B4B1-45863B1D501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CA53D1C-F4F7-FDA5-D2E7-1A1E69871AC3}"/>
              </a:ext>
            </a:extLst>
          </p:cNvPr>
          <p:cNvSpPr txBox="1"/>
          <p:nvPr/>
        </p:nvSpPr>
        <p:spPr>
          <a:xfrm>
            <a:off x="8904514" y="6442298"/>
            <a:ext cx="3293379" cy="338554"/>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0" i="1" u="none" strike="noStrike" kern="1200" cap="none" spc="0" normalizeH="0" baseline="0" noProof="0" dirty="0">
                <a:ln>
                  <a:noFill/>
                </a:ln>
                <a:solidFill>
                  <a:prstClr val="black"/>
                </a:solidFill>
                <a:effectLst/>
                <a:uLnTx/>
                <a:uFillTx/>
                <a:latin typeface="Helvetica" pitchFamily="2" charset="0"/>
                <a:ea typeface="+mn-ea"/>
                <a:cs typeface="+mn-cs"/>
              </a:rPr>
              <a:t>Pal, CROI 2026, Abstract 383</a:t>
            </a:r>
          </a:p>
        </p:txBody>
      </p:sp>
      <p:pic>
        <p:nvPicPr>
          <p:cNvPr id="3" name="Picture 2">
            <a:extLst>
              <a:ext uri="{FF2B5EF4-FFF2-40B4-BE49-F238E27FC236}">
                <a16:creationId xmlns:a16="http://schemas.microsoft.com/office/drawing/2014/main" id="{1B73CE2B-8CDA-920D-7EBB-62462B618CBC}"/>
              </a:ext>
            </a:extLst>
          </p:cNvPr>
          <p:cNvPicPr>
            <a:picLocks noChangeAspect="1"/>
          </p:cNvPicPr>
          <p:nvPr/>
        </p:nvPicPr>
        <p:blipFill>
          <a:blip r:embed="rId4"/>
          <a:stretch>
            <a:fillRect/>
          </a:stretch>
        </p:blipFill>
        <p:spPr>
          <a:xfrm>
            <a:off x="514034" y="1575354"/>
            <a:ext cx="5922129" cy="3620206"/>
          </a:xfrm>
          <a:prstGeom prst="rect">
            <a:avLst/>
          </a:prstGeom>
        </p:spPr>
      </p:pic>
      <p:pic>
        <p:nvPicPr>
          <p:cNvPr id="7" name="Picture 6">
            <a:extLst>
              <a:ext uri="{FF2B5EF4-FFF2-40B4-BE49-F238E27FC236}">
                <a16:creationId xmlns:a16="http://schemas.microsoft.com/office/drawing/2014/main" id="{F5A942BF-BA53-538C-AB88-02ADD58BD6B8}"/>
              </a:ext>
            </a:extLst>
          </p:cNvPr>
          <p:cNvPicPr>
            <a:picLocks noChangeAspect="1"/>
          </p:cNvPicPr>
          <p:nvPr/>
        </p:nvPicPr>
        <p:blipFill>
          <a:blip r:embed="rId5"/>
          <a:stretch>
            <a:fillRect/>
          </a:stretch>
        </p:blipFill>
        <p:spPr>
          <a:xfrm>
            <a:off x="6859926" y="1643743"/>
            <a:ext cx="5192802" cy="3483428"/>
          </a:xfrm>
          <a:prstGeom prst="rect">
            <a:avLst/>
          </a:prstGeom>
        </p:spPr>
      </p:pic>
      <p:sp>
        <p:nvSpPr>
          <p:cNvPr id="8" name="Title 7">
            <a:extLst>
              <a:ext uri="{FF2B5EF4-FFF2-40B4-BE49-F238E27FC236}">
                <a16:creationId xmlns:a16="http://schemas.microsoft.com/office/drawing/2014/main" id="{551CC60A-5758-D13B-8DDB-87CBED0C371C}"/>
              </a:ext>
            </a:extLst>
          </p:cNvPr>
          <p:cNvSpPr>
            <a:spLocks noGrp="1"/>
          </p:cNvSpPr>
          <p:nvPr>
            <p:ph type="title"/>
          </p:nvPr>
        </p:nvSpPr>
        <p:spPr>
          <a:xfrm>
            <a:off x="0" y="60323"/>
            <a:ext cx="12192000" cy="1325563"/>
          </a:xfrm>
        </p:spPr>
        <p:txBody>
          <a:bodyPr>
            <a:normAutofit fontScale="90000"/>
          </a:bodyPr>
          <a:lstStyle/>
          <a:p>
            <a:pPr algn="ctr"/>
            <a:r>
              <a:rPr lang="en-US" b="1" dirty="0">
                <a:solidFill>
                  <a:srgbClr val="617F09"/>
                </a:solidFill>
                <a:latin typeface="Verdana" panose="020B0604030504040204" pitchFamily="34" charset="0"/>
                <a:ea typeface="Verdana" panose="020B0604030504040204" pitchFamily="34" charset="0"/>
              </a:rPr>
              <a:t>Efavirenz Intensification Appears to Reduce the Active HIV Reservoir </a:t>
            </a:r>
            <a:r>
              <a:rPr lang="en-US" b="1" i="1" dirty="0">
                <a:solidFill>
                  <a:srgbClr val="617F09"/>
                </a:solidFill>
                <a:latin typeface="Verdana" panose="020B0604030504040204" pitchFamily="34" charset="0"/>
                <a:ea typeface="Verdana" panose="020B0604030504040204" pitchFamily="34" charset="0"/>
              </a:rPr>
              <a:t>in Vivo</a:t>
            </a:r>
          </a:p>
        </p:txBody>
      </p:sp>
      <p:sp>
        <p:nvSpPr>
          <p:cNvPr id="2" name="Rectangle: Rounded Corners 1">
            <a:extLst>
              <a:ext uri="{FF2B5EF4-FFF2-40B4-BE49-F238E27FC236}">
                <a16:creationId xmlns:a16="http://schemas.microsoft.com/office/drawing/2014/main" id="{444BD3BE-F8A9-5471-D749-D480ACE62716}"/>
              </a:ext>
            </a:extLst>
          </p:cNvPr>
          <p:cNvSpPr/>
          <p:nvPr/>
        </p:nvSpPr>
        <p:spPr>
          <a:xfrm>
            <a:off x="1916719" y="5402613"/>
            <a:ext cx="9425356" cy="73855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dirty="0"/>
              <a:t>EFV 600mg added to suppressive ART in 7 participants for 4 months…</a:t>
            </a:r>
          </a:p>
        </p:txBody>
      </p:sp>
      <p:pic>
        <p:nvPicPr>
          <p:cNvPr id="2050" name="Picture 2" descr="Priya Pal, MD, PhD - Division of Infectious Diseases">
            <a:hlinkClick r:id="rId6"/>
            <a:extLst>
              <a:ext uri="{FF2B5EF4-FFF2-40B4-BE49-F238E27FC236}">
                <a16:creationId xmlns:a16="http://schemas.microsoft.com/office/drawing/2014/main" id="{E87256BE-62C0-EB31-D346-DCA8DE48E04E}"/>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18228" t="8160" r="12830" b="30567"/>
          <a:stretch>
            <a:fillRect/>
          </a:stretch>
        </p:blipFill>
        <p:spPr bwMode="auto">
          <a:xfrm>
            <a:off x="0" y="5451231"/>
            <a:ext cx="1117540" cy="13716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34F9B89-8B8D-FA54-6562-E734E6448160}"/>
              </a:ext>
            </a:extLst>
          </p:cNvPr>
          <p:cNvSpPr txBox="1"/>
          <p:nvPr/>
        </p:nvSpPr>
        <p:spPr>
          <a:xfrm>
            <a:off x="1117540" y="6424218"/>
            <a:ext cx="2303584" cy="369332"/>
          </a:xfrm>
          <a:prstGeom prst="rect">
            <a:avLst/>
          </a:prstGeom>
          <a:noFill/>
        </p:spPr>
        <p:txBody>
          <a:bodyPr wrap="square" rtlCol="0">
            <a:spAutoFit/>
          </a:bodyPr>
          <a:lstStyle/>
          <a:p>
            <a:r>
              <a:rPr lang="en-US" dirty="0"/>
              <a:t>Priya Pal, MD PhD</a:t>
            </a:r>
          </a:p>
        </p:txBody>
      </p:sp>
    </p:spTree>
    <p:custDataLst>
      <p:tags r:id="rId1"/>
    </p:custDataLst>
    <p:extLst>
      <p:ext uri="{BB962C8B-B14F-4D97-AF65-F5344CB8AC3E}">
        <p14:creationId xmlns:p14="http://schemas.microsoft.com/office/powerpoint/2010/main" val="13321062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D64507-3808-3EF9-050B-28DF9E67F0B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9725E544-03B2-9D47-1137-E10B508919C0}"/>
              </a:ext>
            </a:extLst>
          </p:cNvPr>
          <p:cNvSpPr>
            <a:spLocks noGrp="1"/>
          </p:cNvSpPr>
          <p:nvPr>
            <p:ph type="title"/>
          </p:nvPr>
        </p:nvSpPr>
        <p:spPr>
          <a:xfrm>
            <a:off x="228600" y="152400"/>
            <a:ext cx="11734800" cy="1309652"/>
          </a:xfrm>
        </p:spPr>
        <p:txBody>
          <a:bodyPr>
            <a:normAutofit/>
          </a:bodyPr>
          <a:lstStyle/>
          <a:p>
            <a:pPr algn="ctr"/>
            <a:r>
              <a:rPr lang="en-US" sz="3600" b="1" dirty="0">
                <a:solidFill>
                  <a:srgbClr val="617F09"/>
                </a:solidFill>
                <a:latin typeface="Verdana" panose="020B0604030504040204" pitchFamily="34" charset="0"/>
                <a:ea typeface="Verdana" panose="020B0604030504040204" pitchFamily="34" charset="0"/>
              </a:rPr>
              <a:t>Virus Release into the Tissue Environment is Quite Inflammatory…</a:t>
            </a:r>
          </a:p>
        </p:txBody>
      </p:sp>
      <p:pic>
        <p:nvPicPr>
          <p:cNvPr id="3" name="Picture 2">
            <a:extLst>
              <a:ext uri="{FF2B5EF4-FFF2-40B4-BE49-F238E27FC236}">
                <a16:creationId xmlns:a16="http://schemas.microsoft.com/office/drawing/2014/main" id="{5D4DEF6F-A869-A83D-E1C6-535332D0F851}"/>
              </a:ext>
            </a:extLst>
          </p:cNvPr>
          <p:cNvPicPr>
            <a:picLocks noChangeAspect="1"/>
          </p:cNvPicPr>
          <p:nvPr/>
        </p:nvPicPr>
        <p:blipFill>
          <a:blip r:embed="rId2"/>
          <a:stretch>
            <a:fillRect/>
          </a:stretch>
        </p:blipFill>
        <p:spPr>
          <a:xfrm>
            <a:off x="304799" y="1462052"/>
            <a:ext cx="11617513" cy="5091147"/>
          </a:xfrm>
          <a:prstGeom prst="rect">
            <a:avLst/>
          </a:prstGeom>
        </p:spPr>
      </p:pic>
    </p:spTree>
    <p:extLst>
      <p:ext uri="{BB962C8B-B14F-4D97-AF65-F5344CB8AC3E}">
        <p14:creationId xmlns:p14="http://schemas.microsoft.com/office/powerpoint/2010/main" val="1614596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86B88-2432-D77C-7631-F2E186DFA1E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9ACFB9B0-96C1-C686-5C20-6943233222CD}"/>
              </a:ext>
            </a:extLst>
          </p:cNvPr>
          <p:cNvPicPr>
            <a:picLocks noChangeAspect="1"/>
          </p:cNvPicPr>
          <p:nvPr/>
        </p:nvPicPr>
        <p:blipFill>
          <a:blip r:embed="rId2"/>
          <a:stretch>
            <a:fillRect/>
          </a:stretch>
        </p:blipFill>
        <p:spPr>
          <a:xfrm>
            <a:off x="0" y="1676400"/>
            <a:ext cx="12192000" cy="4800939"/>
          </a:xfrm>
          <a:prstGeom prst="rect">
            <a:avLst/>
          </a:prstGeom>
        </p:spPr>
      </p:pic>
      <p:sp>
        <p:nvSpPr>
          <p:cNvPr id="6" name="Title 5">
            <a:extLst>
              <a:ext uri="{FF2B5EF4-FFF2-40B4-BE49-F238E27FC236}">
                <a16:creationId xmlns:a16="http://schemas.microsoft.com/office/drawing/2014/main" id="{5BB03884-CC67-4E4C-D0F3-F9071149E6B0}"/>
              </a:ext>
            </a:extLst>
          </p:cNvPr>
          <p:cNvSpPr>
            <a:spLocks noGrp="1"/>
          </p:cNvSpPr>
          <p:nvPr>
            <p:ph type="title"/>
          </p:nvPr>
        </p:nvSpPr>
        <p:spPr>
          <a:xfrm>
            <a:off x="152400" y="152400"/>
            <a:ext cx="11963400" cy="1325563"/>
          </a:xfrm>
        </p:spPr>
        <p:txBody>
          <a:bodyPr>
            <a:normAutofit fontScale="90000"/>
          </a:bodyPr>
          <a:lstStyle/>
          <a:p>
            <a:pPr algn="ctr"/>
            <a:r>
              <a:rPr lang="en-US" b="1" dirty="0">
                <a:solidFill>
                  <a:srgbClr val="617F09"/>
                </a:solidFill>
                <a:latin typeface="Verdana" panose="020B0604030504040204" pitchFamily="34" charset="0"/>
                <a:ea typeface="Verdana" panose="020B0604030504040204" pitchFamily="34" charset="0"/>
              </a:rPr>
              <a:t>And When There Is No Virus in the Neighborhood, No Fire Alarms are Rung!</a:t>
            </a:r>
          </a:p>
        </p:txBody>
      </p:sp>
      <p:sp>
        <p:nvSpPr>
          <p:cNvPr id="7" name="Rectangle: Rounded Corners 6">
            <a:extLst>
              <a:ext uri="{FF2B5EF4-FFF2-40B4-BE49-F238E27FC236}">
                <a16:creationId xmlns:a16="http://schemas.microsoft.com/office/drawing/2014/main" id="{96980E5D-A60D-A710-BF5C-9AD963E0B862}"/>
              </a:ext>
            </a:extLst>
          </p:cNvPr>
          <p:cNvSpPr/>
          <p:nvPr/>
        </p:nvSpPr>
        <p:spPr>
          <a:xfrm>
            <a:off x="7010400" y="1828800"/>
            <a:ext cx="4495800" cy="9906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TACKs kill the HIV-expressing cell even before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immune system can “see” it!</a:t>
            </a:r>
          </a:p>
        </p:txBody>
      </p:sp>
    </p:spTree>
    <p:extLst>
      <p:ext uri="{BB962C8B-B14F-4D97-AF65-F5344CB8AC3E}">
        <p14:creationId xmlns:p14="http://schemas.microsoft.com/office/powerpoint/2010/main" val="3197799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19667B-27D9-BD4A-87EE-D1CD300E99DC}"/>
              </a:ext>
            </a:extLst>
          </p:cNvPr>
          <p:cNvSpPr>
            <a:spLocks noGrp="1"/>
          </p:cNvSpPr>
          <p:nvPr>
            <p:ph type="title"/>
          </p:nvPr>
        </p:nvSpPr>
        <p:spPr>
          <a:xfrm>
            <a:off x="152400" y="215116"/>
            <a:ext cx="11963399" cy="1156484"/>
          </a:xfrm>
          <a:ln>
            <a:noFill/>
          </a:ln>
        </p:spPr>
        <p:txBody>
          <a:bodyPr/>
          <a:lstStyle/>
          <a:p>
            <a:pPr>
              <a:defRPr/>
            </a:pPr>
            <a:r>
              <a:rPr lang="en-US" sz="3200" b="1" dirty="0">
                <a:solidFill>
                  <a:srgbClr val="617F09"/>
                </a:solidFill>
                <a:latin typeface="Verdana" panose="020B0604030504040204" pitchFamily="34" charset="0"/>
                <a:ea typeface="Verdana" panose="020B0604030504040204" pitchFamily="34" charset="0"/>
              </a:rPr>
              <a:t>Virus-Associated Cancer Increased to a Far Greater Degree than Other Comorbidities in Treated HIV</a:t>
            </a:r>
            <a:br>
              <a:rPr lang="en-US" sz="3200" b="1" dirty="0">
                <a:solidFill>
                  <a:srgbClr val="617F09"/>
                </a:solidFill>
                <a:latin typeface="Verdana" panose="020B0604030504040204" pitchFamily="34" charset="0"/>
                <a:ea typeface="Verdana" panose="020B0604030504040204" pitchFamily="34" charset="0"/>
              </a:rPr>
            </a:br>
            <a:r>
              <a:rPr lang="en-US" sz="2000" dirty="0">
                <a:solidFill>
                  <a:srgbClr val="617F09"/>
                </a:solidFill>
                <a:latin typeface="Verdana" panose="020B0604030504040204" pitchFamily="34" charset="0"/>
                <a:ea typeface="Verdana" panose="020B0604030504040204" pitchFamily="34" charset="0"/>
              </a:rPr>
              <a:t>(Population-based study in Denmark)</a:t>
            </a:r>
            <a:endParaRPr lang="en-US" sz="3200" dirty="0">
              <a:solidFill>
                <a:srgbClr val="617F09"/>
              </a:solidFill>
              <a:latin typeface="Verdana" panose="020B0604030504040204" pitchFamily="34" charset="0"/>
              <a:ea typeface="Verdana" panose="020B0604030504040204" pitchFamily="34" charset="0"/>
            </a:endParaRPr>
          </a:p>
        </p:txBody>
      </p:sp>
      <p:pic>
        <p:nvPicPr>
          <p:cNvPr id="6" name="Picture 5">
            <a:extLst>
              <a:ext uri="{FF2B5EF4-FFF2-40B4-BE49-F238E27FC236}">
                <a16:creationId xmlns:a16="http://schemas.microsoft.com/office/drawing/2014/main" id="{91DAA15E-DEE8-4D91-0559-EC4BB275E571}"/>
              </a:ext>
            </a:extLst>
          </p:cNvPr>
          <p:cNvPicPr>
            <a:picLocks noChangeAspect="1"/>
          </p:cNvPicPr>
          <p:nvPr/>
        </p:nvPicPr>
        <p:blipFill rotWithShape="1">
          <a:blip r:embed="rId2"/>
          <a:srcRect t="6746" r="65079" b="49403"/>
          <a:stretch/>
        </p:blipFill>
        <p:spPr>
          <a:xfrm>
            <a:off x="457200" y="1752600"/>
            <a:ext cx="5006381" cy="2958316"/>
          </a:xfrm>
          <a:prstGeom prst="rect">
            <a:avLst/>
          </a:prstGeom>
        </p:spPr>
      </p:pic>
      <p:pic>
        <p:nvPicPr>
          <p:cNvPr id="7" name="Picture 6">
            <a:extLst>
              <a:ext uri="{FF2B5EF4-FFF2-40B4-BE49-F238E27FC236}">
                <a16:creationId xmlns:a16="http://schemas.microsoft.com/office/drawing/2014/main" id="{8F302E4B-179C-1AFB-D07E-880DA41D9BE1}"/>
              </a:ext>
            </a:extLst>
          </p:cNvPr>
          <p:cNvPicPr>
            <a:picLocks noChangeAspect="1"/>
          </p:cNvPicPr>
          <p:nvPr/>
        </p:nvPicPr>
        <p:blipFill rotWithShape="1">
          <a:blip r:embed="rId3"/>
          <a:srcRect t="2325" r="66667" b="-1820"/>
          <a:stretch/>
        </p:blipFill>
        <p:spPr>
          <a:xfrm>
            <a:off x="457201" y="4709678"/>
            <a:ext cx="4778818" cy="1614922"/>
          </a:xfrm>
          <a:prstGeom prst="rect">
            <a:avLst/>
          </a:prstGeom>
        </p:spPr>
      </p:pic>
      <p:sp>
        <p:nvSpPr>
          <p:cNvPr id="240643" name="Content Placeholder 5">
            <a:extLst>
              <a:ext uri="{FF2B5EF4-FFF2-40B4-BE49-F238E27FC236}">
                <a16:creationId xmlns:a16="http://schemas.microsoft.com/office/drawing/2014/main" id="{6886EFB6-072A-A649-B342-C9A8A583D918}"/>
              </a:ext>
            </a:extLst>
          </p:cNvPr>
          <p:cNvSpPr txBox="1">
            <a:spLocks noChangeArrowheads="1"/>
          </p:cNvSpPr>
          <p:nvPr/>
        </p:nvSpPr>
        <p:spPr bwMode="auto">
          <a:xfrm>
            <a:off x="9372600" y="6477000"/>
            <a:ext cx="2743199"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39763">
              <a:spcBef>
                <a:spcPct val="20000"/>
              </a:spcBef>
              <a:buChar char="•"/>
              <a:defRPr sz="3200">
                <a:solidFill>
                  <a:schemeClr val="tx1"/>
                </a:solidFill>
                <a:latin typeface="Arial" panose="020B0604020202020204" pitchFamily="34" charset="0"/>
              </a:defRPr>
            </a:lvl1pPr>
            <a:lvl2pPr marL="577850" indent="-282575" defTabSz="639763">
              <a:spcBef>
                <a:spcPct val="20000"/>
              </a:spcBef>
              <a:buChar char="–"/>
              <a:defRPr sz="2800">
                <a:solidFill>
                  <a:schemeClr val="tx1"/>
                </a:solidFill>
                <a:latin typeface="Arial" panose="020B0604020202020204" pitchFamily="34" charset="0"/>
              </a:defRPr>
            </a:lvl2pPr>
            <a:lvl3pPr marL="804863" indent="-225425" defTabSz="639763">
              <a:spcBef>
                <a:spcPct val="20000"/>
              </a:spcBef>
              <a:buChar char="•"/>
              <a:defRPr sz="2400">
                <a:solidFill>
                  <a:schemeClr val="tx1"/>
                </a:solidFill>
                <a:latin typeface="Arial" panose="020B0604020202020204" pitchFamily="34" charset="0"/>
              </a:defRPr>
            </a:lvl3pPr>
            <a:lvl4pPr marL="1027113" indent="-220663" defTabSz="639763">
              <a:spcBef>
                <a:spcPct val="20000"/>
              </a:spcBef>
              <a:buChar char="–"/>
              <a:defRPr sz="2000">
                <a:solidFill>
                  <a:schemeClr val="tx1"/>
                </a:solidFill>
                <a:latin typeface="Arial" panose="020B0604020202020204" pitchFamily="34" charset="0"/>
              </a:defRPr>
            </a:lvl4pPr>
            <a:lvl5pPr marL="1311275" indent="-225425" defTabSz="639763">
              <a:spcBef>
                <a:spcPct val="20000"/>
              </a:spcBef>
              <a:buChar char="»"/>
              <a:defRPr sz="2000">
                <a:solidFill>
                  <a:schemeClr val="tx1"/>
                </a:solidFill>
                <a:latin typeface="Arial" panose="020B0604020202020204" pitchFamily="34" charset="0"/>
              </a:defRPr>
            </a:lvl5pPr>
            <a:lvl6pPr marL="1768475" indent="-225425" defTabSz="639763" eaLnBrk="0" fontAlgn="base" hangingPunct="0">
              <a:spcBef>
                <a:spcPct val="20000"/>
              </a:spcBef>
              <a:spcAft>
                <a:spcPct val="0"/>
              </a:spcAft>
              <a:buChar char="»"/>
              <a:defRPr sz="2000">
                <a:solidFill>
                  <a:schemeClr val="tx1"/>
                </a:solidFill>
                <a:latin typeface="Arial" panose="020B0604020202020204" pitchFamily="34" charset="0"/>
              </a:defRPr>
            </a:lvl6pPr>
            <a:lvl7pPr marL="2225675" indent="-225425" defTabSz="639763" eaLnBrk="0" fontAlgn="base" hangingPunct="0">
              <a:spcBef>
                <a:spcPct val="20000"/>
              </a:spcBef>
              <a:spcAft>
                <a:spcPct val="0"/>
              </a:spcAft>
              <a:buChar char="»"/>
              <a:defRPr sz="2000">
                <a:solidFill>
                  <a:schemeClr val="tx1"/>
                </a:solidFill>
                <a:latin typeface="Arial" panose="020B0604020202020204" pitchFamily="34" charset="0"/>
              </a:defRPr>
            </a:lvl7pPr>
            <a:lvl8pPr marL="2682875" indent="-225425" defTabSz="639763" eaLnBrk="0" fontAlgn="base" hangingPunct="0">
              <a:spcBef>
                <a:spcPct val="20000"/>
              </a:spcBef>
              <a:spcAft>
                <a:spcPct val="0"/>
              </a:spcAft>
              <a:buChar char="»"/>
              <a:defRPr sz="2000">
                <a:solidFill>
                  <a:schemeClr val="tx1"/>
                </a:solidFill>
                <a:latin typeface="Arial" panose="020B0604020202020204" pitchFamily="34" charset="0"/>
              </a:defRPr>
            </a:lvl8pPr>
            <a:lvl9pPr marL="3140075" indent="-225425" defTabSz="639763"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r" defTabSz="639763" rtl="0" eaLnBrk="1" fontAlgn="base" latinLnBrk="0" hangingPunct="1">
              <a:lnSpc>
                <a:spcPct val="100000"/>
              </a:lnSpc>
              <a:spcBef>
                <a:spcPct val="0"/>
              </a:spcBef>
              <a:spcAft>
                <a:spcPts val="600"/>
              </a:spcAft>
              <a:buClr>
                <a:srgbClr val="BBE0E3"/>
              </a:buClr>
              <a:buSzPct val="80000"/>
              <a:buFontTx/>
              <a:buNone/>
              <a:tabLst/>
              <a:defRPr/>
            </a:pPr>
            <a:r>
              <a:rPr kumimoji="0" lang="en-US" altLang="en-US" sz="1200" b="0" i="1" u="none" strike="noStrike" kern="1200" cap="none" spc="0" normalizeH="0" baseline="0" noProof="0">
                <a:ln>
                  <a:noFill/>
                </a:ln>
                <a:solidFill>
                  <a:srgbClr val="00007B"/>
                </a:solidFill>
                <a:effectLst/>
                <a:uLnTx/>
                <a:uFillTx/>
                <a:latin typeface="Arial" panose="020B0604020202020204" pitchFamily="34" charset="0"/>
                <a:ea typeface="+mn-ea"/>
                <a:cs typeface="+mn-cs"/>
              </a:rPr>
              <a:t>Rasmussen et al, Lancet HIV 2015</a:t>
            </a:r>
          </a:p>
        </p:txBody>
      </p:sp>
      <p:pic>
        <p:nvPicPr>
          <p:cNvPr id="2" name="Picture 1">
            <a:extLst>
              <a:ext uri="{FF2B5EF4-FFF2-40B4-BE49-F238E27FC236}">
                <a16:creationId xmlns:a16="http://schemas.microsoft.com/office/drawing/2014/main" id="{B395DC52-FE49-EAE6-47DA-1491B924EDCA}"/>
              </a:ext>
            </a:extLst>
          </p:cNvPr>
          <p:cNvPicPr>
            <a:picLocks noChangeAspect="1"/>
          </p:cNvPicPr>
          <p:nvPr/>
        </p:nvPicPr>
        <p:blipFill rotWithShape="1">
          <a:blip r:embed="rId2"/>
          <a:srcRect l="68254" t="6746" b="49403"/>
          <a:stretch/>
        </p:blipFill>
        <p:spPr>
          <a:xfrm>
            <a:off x="6345345" y="1752600"/>
            <a:ext cx="4551255" cy="2958316"/>
          </a:xfrm>
          <a:prstGeom prst="rect">
            <a:avLst/>
          </a:prstGeom>
        </p:spPr>
      </p:pic>
      <p:pic>
        <p:nvPicPr>
          <p:cNvPr id="3" name="Picture 2">
            <a:extLst>
              <a:ext uri="{FF2B5EF4-FFF2-40B4-BE49-F238E27FC236}">
                <a16:creationId xmlns:a16="http://schemas.microsoft.com/office/drawing/2014/main" id="{7367891B-DBB8-5E8F-2634-B81C436A40A5}"/>
              </a:ext>
            </a:extLst>
          </p:cNvPr>
          <p:cNvPicPr>
            <a:picLocks noChangeAspect="1"/>
          </p:cNvPicPr>
          <p:nvPr/>
        </p:nvPicPr>
        <p:blipFill rotWithShape="1">
          <a:blip r:embed="rId3"/>
          <a:srcRect l="69841" t="2325" b="-1820"/>
          <a:stretch/>
        </p:blipFill>
        <p:spPr>
          <a:xfrm>
            <a:off x="6497746" y="4709678"/>
            <a:ext cx="4323692" cy="1614922"/>
          </a:xfrm>
          <a:prstGeom prst="rect">
            <a:avLst/>
          </a:prstGeom>
        </p:spPr>
      </p:pic>
      <p:sp>
        <p:nvSpPr>
          <p:cNvPr id="5" name="TextBox 4">
            <a:extLst>
              <a:ext uri="{FF2B5EF4-FFF2-40B4-BE49-F238E27FC236}">
                <a16:creationId xmlns:a16="http://schemas.microsoft.com/office/drawing/2014/main" id="{5ECC80C5-3DE7-918C-998F-163B5300AF1B}"/>
              </a:ext>
            </a:extLst>
          </p:cNvPr>
          <p:cNvSpPr txBox="1"/>
          <p:nvPr/>
        </p:nvSpPr>
        <p:spPr>
          <a:xfrm>
            <a:off x="1905000" y="1383268"/>
            <a:ext cx="28194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a:ln>
                  <a:noFill/>
                </a:ln>
                <a:solidFill>
                  <a:srgbClr val="000050">
                    <a:lumMod val="90000"/>
                    <a:lumOff val="10000"/>
                  </a:srgbClr>
                </a:solidFill>
                <a:effectLst/>
                <a:uLnTx/>
                <a:uFillTx/>
                <a:latin typeface="Arial"/>
                <a:ea typeface="+mn-ea"/>
                <a:cs typeface="+mn-cs"/>
              </a:rPr>
              <a:t>Myocardial Infarction</a:t>
            </a:r>
          </a:p>
        </p:txBody>
      </p:sp>
      <p:sp>
        <p:nvSpPr>
          <p:cNvPr id="11" name="TextBox 10">
            <a:extLst>
              <a:ext uri="{FF2B5EF4-FFF2-40B4-BE49-F238E27FC236}">
                <a16:creationId xmlns:a16="http://schemas.microsoft.com/office/drawing/2014/main" id="{10C2AB02-273B-E65D-12A2-2C90DACEBEAA}"/>
              </a:ext>
            </a:extLst>
          </p:cNvPr>
          <p:cNvSpPr txBox="1"/>
          <p:nvPr/>
        </p:nvSpPr>
        <p:spPr>
          <a:xfrm>
            <a:off x="7086600" y="1371600"/>
            <a:ext cx="327660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sng" strike="noStrike" kern="1200" cap="none" spc="0" normalizeH="0" baseline="0" noProof="0">
                <a:ln>
                  <a:noFill/>
                </a:ln>
                <a:solidFill>
                  <a:srgbClr val="000050">
                    <a:lumMod val="90000"/>
                    <a:lumOff val="10000"/>
                  </a:srgbClr>
                </a:solidFill>
                <a:effectLst/>
                <a:uLnTx/>
                <a:uFillTx/>
                <a:latin typeface="Arial"/>
                <a:ea typeface="+mn-ea"/>
                <a:cs typeface="+mn-cs"/>
              </a:rPr>
              <a:t>*Virus-associated Cancer</a:t>
            </a:r>
          </a:p>
        </p:txBody>
      </p:sp>
      <p:sp>
        <p:nvSpPr>
          <p:cNvPr id="12" name="TextBox 11">
            <a:extLst>
              <a:ext uri="{FF2B5EF4-FFF2-40B4-BE49-F238E27FC236}">
                <a16:creationId xmlns:a16="http://schemas.microsoft.com/office/drawing/2014/main" id="{6FB67169-95F4-9158-6D70-6A3A10DEFCE2}"/>
              </a:ext>
            </a:extLst>
          </p:cNvPr>
          <p:cNvSpPr txBox="1"/>
          <p:nvPr/>
        </p:nvSpPr>
        <p:spPr>
          <a:xfrm>
            <a:off x="2438400" y="1959114"/>
            <a:ext cx="19050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sng" strike="noStrike" kern="1200" cap="none" spc="0" normalizeH="0" baseline="0" noProof="0">
                <a:ln>
                  <a:noFill/>
                </a:ln>
                <a:solidFill>
                  <a:srgbClr val="7030A0"/>
                </a:solidFill>
                <a:effectLst/>
                <a:uLnTx/>
                <a:uFillTx/>
                <a:latin typeface="Arial"/>
                <a:ea typeface="+mn-ea"/>
                <a:cs typeface="+mn-cs"/>
              </a:rPr>
              <a:t>50% to 3-fold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7030A0"/>
                </a:solidFill>
                <a:effectLst/>
                <a:uLnTx/>
                <a:uFillTx/>
                <a:latin typeface="Arial"/>
                <a:ea typeface="+mn-ea"/>
                <a:cs typeface="+mn-cs"/>
              </a:rPr>
              <a:t>higher in HIV</a:t>
            </a:r>
          </a:p>
        </p:txBody>
      </p:sp>
      <p:sp>
        <p:nvSpPr>
          <p:cNvPr id="13" name="TextBox 12">
            <a:extLst>
              <a:ext uri="{FF2B5EF4-FFF2-40B4-BE49-F238E27FC236}">
                <a16:creationId xmlns:a16="http://schemas.microsoft.com/office/drawing/2014/main" id="{C125FE15-D138-0BD2-6CFC-AFAFB250DB62}"/>
              </a:ext>
            </a:extLst>
          </p:cNvPr>
          <p:cNvSpPr txBox="1"/>
          <p:nvPr/>
        </p:nvSpPr>
        <p:spPr>
          <a:xfrm>
            <a:off x="7810500" y="1863448"/>
            <a:ext cx="18288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1" u="sng" strike="noStrike" kern="1200" cap="none" spc="0" normalizeH="0" baseline="0" noProof="0" dirty="0">
                <a:ln>
                  <a:noFill/>
                </a:ln>
                <a:solidFill>
                  <a:srgbClr val="7030A0"/>
                </a:solidFill>
                <a:effectLst/>
                <a:uLnTx/>
                <a:uFillTx/>
                <a:latin typeface="Arial"/>
                <a:ea typeface="+mn-ea"/>
                <a:cs typeface="+mn-cs"/>
              </a:rPr>
              <a:t>3- to 24-fold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030A0"/>
                </a:solidFill>
                <a:effectLst/>
                <a:uLnTx/>
                <a:uFillTx/>
                <a:latin typeface="Arial"/>
                <a:ea typeface="+mn-ea"/>
                <a:cs typeface="+mn-cs"/>
              </a:rPr>
              <a:t>higher in HIV</a:t>
            </a:r>
          </a:p>
        </p:txBody>
      </p:sp>
      <p:sp>
        <p:nvSpPr>
          <p:cNvPr id="14" name="TextBox 13">
            <a:extLst>
              <a:ext uri="{FF2B5EF4-FFF2-40B4-BE49-F238E27FC236}">
                <a16:creationId xmlns:a16="http://schemas.microsoft.com/office/drawing/2014/main" id="{3038BF29-F747-FC40-4B83-FAA2FC3AFFDD}"/>
              </a:ext>
            </a:extLst>
          </p:cNvPr>
          <p:cNvSpPr txBox="1"/>
          <p:nvPr/>
        </p:nvSpPr>
        <p:spPr>
          <a:xfrm rot="5400000">
            <a:off x="9645134" y="3168134"/>
            <a:ext cx="28956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err="1">
                <a:ln>
                  <a:noFill/>
                </a:ln>
                <a:solidFill>
                  <a:srgbClr val="7030A0"/>
                </a:solidFill>
                <a:effectLst/>
                <a:uLnTx/>
                <a:uFillTx/>
                <a:latin typeface="Arial"/>
                <a:ea typeface="+mn-ea"/>
                <a:cs typeface="+mn-cs"/>
              </a:rPr>
              <a:t>aIRR</a:t>
            </a:r>
            <a:r>
              <a:rPr kumimoji="0" lang="en-US" sz="1800" b="1" i="0" u="none" strike="noStrike" kern="1200" cap="none" spc="0" normalizeH="0" baseline="0" noProof="0">
                <a:ln>
                  <a:noFill/>
                </a:ln>
                <a:solidFill>
                  <a:srgbClr val="7030A0"/>
                </a:solidFill>
                <a:effectLst/>
                <a:uLnTx/>
                <a:uFillTx/>
                <a:latin typeface="Arial"/>
                <a:ea typeface="+mn-ea"/>
                <a:cs typeface="+mn-cs"/>
              </a:rPr>
              <a:t> (HIV vs controls)</a:t>
            </a:r>
          </a:p>
        </p:txBody>
      </p:sp>
      <p:sp>
        <p:nvSpPr>
          <p:cNvPr id="15" name="TextBox 14">
            <a:extLst>
              <a:ext uri="{FF2B5EF4-FFF2-40B4-BE49-F238E27FC236}">
                <a16:creationId xmlns:a16="http://schemas.microsoft.com/office/drawing/2014/main" id="{92869DEB-5730-3AC5-4CD8-5C60160ECD18}"/>
              </a:ext>
            </a:extLst>
          </p:cNvPr>
          <p:cNvSpPr txBox="1"/>
          <p:nvPr/>
        </p:nvSpPr>
        <p:spPr>
          <a:xfrm rot="5400000">
            <a:off x="4125286" y="3141822"/>
            <a:ext cx="2895600"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err="1">
                <a:ln>
                  <a:noFill/>
                </a:ln>
                <a:solidFill>
                  <a:srgbClr val="7030A0"/>
                </a:solidFill>
                <a:effectLst/>
                <a:uLnTx/>
                <a:uFillTx/>
                <a:latin typeface="Arial"/>
                <a:ea typeface="+mn-ea"/>
                <a:cs typeface="+mn-cs"/>
              </a:rPr>
              <a:t>aIRR</a:t>
            </a:r>
            <a:r>
              <a:rPr kumimoji="0" lang="en-US" sz="1800" b="1" i="0" u="none" strike="noStrike" kern="1200" cap="none" spc="0" normalizeH="0" baseline="0" noProof="0">
                <a:ln>
                  <a:noFill/>
                </a:ln>
                <a:solidFill>
                  <a:srgbClr val="7030A0"/>
                </a:solidFill>
                <a:effectLst/>
                <a:uLnTx/>
                <a:uFillTx/>
                <a:latin typeface="Arial"/>
                <a:ea typeface="+mn-ea"/>
                <a:cs typeface="+mn-cs"/>
              </a:rPr>
              <a:t> (HIV vs controls)</a:t>
            </a:r>
          </a:p>
        </p:txBody>
      </p:sp>
      <p:sp>
        <p:nvSpPr>
          <p:cNvPr id="16" name="TextBox 15">
            <a:extLst>
              <a:ext uri="{FF2B5EF4-FFF2-40B4-BE49-F238E27FC236}">
                <a16:creationId xmlns:a16="http://schemas.microsoft.com/office/drawing/2014/main" id="{E38007C5-E06E-B6A7-1E52-A119604F332F}"/>
              </a:ext>
            </a:extLst>
          </p:cNvPr>
          <p:cNvSpPr txBox="1"/>
          <p:nvPr/>
        </p:nvSpPr>
        <p:spPr>
          <a:xfrm>
            <a:off x="3886200" y="5943600"/>
            <a:ext cx="8153399"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7030A0"/>
                </a:solidFill>
                <a:effectLst/>
                <a:uLnTx/>
                <a:uFillTx/>
                <a:latin typeface="Arial"/>
                <a:ea typeface="+mn-ea"/>
                <a:cs typeface="+mn-cs"/>
              </a:rPr>
              <a:t>aIRR</a:t>
            </a:r>
            <a:r>
              <a:rPr kumimoji="0" lang="en-US" sz="1400" b="0" i="0" u="none" strike="noStrike" kern="1200" cap="none" spc="0" normalizeH="0" baseline="0" noProof="0" dirty="0">
                <a:ln>
                  <a:noFill/>
                </a:ln>
                <a:solidFill>
                  <a:srgbClr val="7030A0"/>
                </a:solidFill>
                <a:effectLst/>
                <a:uLnTx/>
                <a:uFillTx/>
                <a:latin typeface="Arial"/>
                <a:ea typeface="+mn-ea"/>
                <a:cs typeface="+mn-cs"/>
              </a:rPr>
              <a:t>= adjusted incidence rate ratio in HIV+ vs HIV- (adj for sex, calendar year, and national origin)</a:t>
            </a:r>
          </a:p>
        </p:txBody>
      </p:sp>
      <p:sp>
        <p:nvSpPr>
          <p:cNvPr id="10" name="TextBox 9">
            <a:extLst>
              <a:ext uri="{FF2B5EF4-FFF2-40B4-BE49-F238E27FC236}">
                <a16:creationId xmlns:a16="http://schemas.microsoft.com/office/drawing/2014/main" id="{CFE4C2EF-D8CC-1ED2-F380-BFC65596CDEF}"/>
              </a:ext>
            </a:extLst>
          </p:cNvPr>
          <p:cNvSpPr txBox="1"/>
          <p:nvPr/>
        </p:nvSpPr>
        <p:spPr>
          <a:xfrm>
            <a:off x="0" y="6324600"/>
            <a:ext cx="9296400" cy="30480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2060"/>
                </a:solidFill>
                <a:effectLst/>
                <a:uLnTx/>
                <a:uFillTx/>
                <a:latin typeface="Arial"/>
                <a:ea typeface="+mn-ea"/>
                <a:cs typeface="+mn-cs"/>
              </a:rPr>
              <a:t>*HPV: cervical, anal, head and neck cancer; HBV/HCV: liver cancer; EBV: lymphoma; KSHV: Kaposi’s sarcoma</a:t>
            </a:r>
          </a:p>
        </p:txBody>
      </p:sp>
      <p:sp>
        <p:nvSpPr>
          <p:cNvPr id="9" name="Rounded Rectangle 8">
            <a:extLst>
              <a:ext uri="{FF2B5EF4-FFF2-40B4-BE49-F238E27FC236}">
                <a16:creationId xmlns:a16="http://schemas.microsoft.com/office/drawing/2014/main" id="{0429EC43-3549-B99E-CB5C-4AF3DCB21511}"/>
              </a:ext>
            </a:extLst>
          </p:cNvPr>
          <p:cNvSpPr/>
          <p:nvPr/>
        </p:nvSpPr>
        <p:spPr>
          <a:xfrm>
            <a:off x="6248400" y="5334000"/>
            <a:ext cx="4876800" cy="609600"/>
          </a:xfrm>
          <a:prstGeom prst="roundRect">
            <a:avLst/>
          </a:prstGeom>
          <a:solidFill>
            <a:srgbClr val="120096"/>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sng" strike="noStrike" kern="1200" cap="none" spc="0" normalizeH="0" baseline="0" noProof="0" dirty="0">
                <a:ln>
                  <a:noFill/>
                </a:ln>
                <a:solidFill>
                  <a:srgbClr val="FFFFFF"/>
                </a:solidFill>
                <a:effectLst/>
                <a:uLnTx/>
                <a:uFillTx/>
                <a:latin typeface="Arial"/>
                <a:ea typeface="+mn-ea"/>
                <a:cs typeface="+mn-cs"/>
              </a:rPr>
              <a:t>No increase</a:t>
            </a:r>
            <a:r>
              <a:rPr kumimoji="0" lang="en-US" sz="1800" b="0" i="0" u="none" strike="noStrike" kern="1200" cap="none" spc="0" normalizeH="0" baseline="0" noProof="0" dirty="0">
                <a:ln>
                  <a:noFill/>
                </a:ln>
                <a:solidFill>
                  <a:srgbClr val="FFFFFF"/>
                </a:solidFill>
                <a:effectLst/>
                <a:uLnTx/>
                <a:uFillTx/>
                <a:latin typeface="Arial"/>
                <a:ea typeface="+mn-ea"/>
                <a:cs typeface="+mn-cs"/>
              </a:rPr>
              <a:t> in breast, colon, prostate cancer: “</a:t>
            </a:r>
            <a:r>
              <a:rPr kumimoji="0" lang="en-US" sz="1800" b="0" i="0" u="none" strike="noStrike" kern="1200" cap="none" spc="0" normalizeH="0" baseline="0" noProof="0" dirty="0">
                <a:ln>
                  <a:noFill/>
                </a:ln>
                <a:solidFill>
                  <a:srgbClr val="FFFF00"/>
                </a:solidFill>
                <a:effectLst/>
                <a:uLnTx/>
                <a:uFillTx/>
                <a:latin typeface="Arial"/>
                <a:ea typeface="+mn-ea"/>
                <a:cs typeface="+mn-cs"/>
              </a:rPr>
              <a:t>cold tumors</a:t>
            </a:r>
            <a:r>
              <a:rPr kumimoji="0" lang="en-US" sz="1800" b="0" i="0" u="none" strike="noStrike" kern="1200" cap="none" spc="0" normalizeH="0" baseline="0" noProof="0" dirty="0">
                <a:ln>
                  <a:noFill/>
                </a:ln>
                <a:solidFill>
                  <a:srgbClr val="FFFFFF"/>
                </a:solidFill>
                <a:effectLst/>
                <a:uLnTx/>
                <a:uFillTx/>
                <a:latin typeface="Arial"/>
                <a:ea typeface="+mn-ea"/>
                <a:cs typeface="+mn-cs"/>
              </a:rPr>
              <a:t>,” unresponsive to anti-PD1, etc.</a:t>
            </a:r>
          </a:p>
        </p:txBody>
      </p:sp>
    </p:spTree>
    <p:extLst>
      <p:ext uri="{BB962C8B-B14F-4D97-AF65-F5344CB8AC3E}">
        <p14:creationId xmlns:p14="http://schemas.microsoft.com/office/powerpoint/2010/main" val="4161160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P spid="10" grpId="0"/>
      <p:bldP spid="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6" name="Picture 35" descr="A diagram of a graph showing the number of molecules&#10;&#10;Description automatically generated with medium confidence">
            <a:extLst>
              <a:ext uri="{FF2B5EF4-FFF2-40B4-BE49-F238E27FC236}">
                <a16:creationId xmlns:a16="http://schemas.microsoft.com/office/drawing/2014/main" id="{94CE5798-0F7B-F1F3-3206-0F027B14CD0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38001" b="5071"/>
          <a:stretch/>
        </p:blipFill>
        <p:spPr>
          <a:xfrm>
            <a:off x="232228" y="1338286"/>
            <a:ext cx="7349284" cy="4838336"/>
          </a:xfrm>
          <a:prstGeom prst="rect">
            <a:avLst/>
          </a:prstGeom>
        </p:spPr>
      </p:pic>
      <p:sp>
        <p:nvSpPr>
          <p:cNvPr id="3" name="Title 3">
            <a:extLst>
              <a:ext uri="{FF2B5EF4-FFF2-40B4-BE49-F238E27FC236}">
                <a16:creationId xmlns:a16="http://schemas.microsoft.com/office/drawing/2014/main" id="{C8CEA32D-5042-09F6-EC69-7E0623D97265}"/>
              </a:ext>
            </a:extLst>
          </p:cNvPr>
          <p:cNvSpPr txBox="1">
            <a:spLocks/>
          </p:cNvSpPr>
          <p:nvPr/>
        </p:nvSpPr>
        <p:spPr>
          <a:xfrm>
            <a:off x="453586" y="221814"/>
            <a:ext cx="11317500" cy="61144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1" u="none" strike="noStrike" kern="1200" cap="none" spc="0" normalizeH="0" baseline="0" noProof="0" dirty="0">
                <a:ln>
                  <a:noFill/>
                </a:ln>
                <a:solidFill>
                  <a:srgbClr val="617F09"/>
                </a:solidFill>
                <a:effectLst/>
                <a:uLnTx/>
                <a:uFillTx/>
                <a:latin typeface="Verdana" panose="020B0604030504040204" pitchFamily="34" charset="0"/>
                <a:ea typeface="Verdana" panose="020B0604030504040204" pitchFamily="34" charset="0"/>
                <a:cs typeface="Arial" panose="020B0604020202020204" pitchFamily="34" charset="0"/>
              </a:rPr>
              <a:t>Immunoregulatory</a:t>
            </a:r>
            <a:r>
              <a:rPr kumimoji="0" lang="en-US" sz="3200" b="1" i="0" u="none" strike="noStrike" kern="1200" cap="none" spc="0" normalizeH="0" baseline="0" noProof="0" dirty="0">
                <a:ln>
                  <a:noFill/>
                </a:ln>
                <a:solidFill>
                  <a:srgbClr val="617F09"/>
                </a:solidFill>
                <a:effectLst/>
                <a:uLnTx/>
                <a:uFillTx/>
                <a:latin typeface="Verdana" panose="020B0604030504040204" pitchFamily="34" charset="0"/>
                <a:ea typeface="Verdana" panose="020B0604030504040204" pitchFamily="34" charset="0"/>
                <a:cs typeface="Arial" panose="020B0604020202020204" pitchFamily="34" charset="0"/>
              </a:rPr>
              <a:t> pathways more predictive of mortality in PWH than in general population</a:t>
            </a:r>
          </a:p>
        </p:txBody>
      </p:sp>
      <p:sp>
        <p:nvSpPr>
          <p:cNvPr id="9" name="Rounded Rectangle 8">
            <a:extLst>
              <a:ext uri="{FF2B5EF4-FFF2-40B4-BE49-F238E27FC236}">
                <a16:creationId xmlns:a16="http://schemas.microsoft.com/office/drawing/2014/main" id="{7173B994-9D9A-5351-8FB4-CF22D0CB792B}"/>
              </a:ext>
            </a:extLst>
          </p:cNvPr>
          <p:cNvSpPr/>
          <p:nvPr/>
        </p:nvSpPr>
        <p:spPr>
          <a:xfrm>
            <a:off x="7721599" y="2743200"/>
            <a:ext cx="4238173" cy="3593225"/>
          </a:xfrm>
          <a:prstGeom prst="roundRect">
            <a:avLst/>
          </a:prstGeom>
          <a:solidFill>
            <a:srgbClr val="44B2C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The largest cluster comprised immunoregulatory proteins linked to </a:t>
            </a:r>
            <a:r>
              <a:rPr kumimoji="0" lang="en-US" sz="2400" b="1" i="0" u="none" strike="noStrike" kern="1200" cap="none" spc="0" normalizeH="0" baseline="0" noProof="0" dirty="0">
                <a:ln>
                  <a:noFill/>
                </a:ln>
                <a:solidFill>
                  <a:srgbClr val="C00000"/>
                </a:solidFill>
                <a:effectLst/>
                <a:uLnTx/>
                <a:uFillTx/>
                <a:latin typeface="Arial" panose="020B0604020202020204" pitchFamily="34" charset="0"/>
                <a:ea typeface="+mn-ea"/>
                <a:cs typeface="Arial" panose="020B0604020202020204" pitchFamily="34" charset="0"/>
              </a:rPr>
              <a:t>suppressing T, NK, and myeloid cell activation</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or </a:t>
            </a:r>
            <a:r>
              <a:rPr kumimoji="0" lang="en-US" sz="2400" b="1" i="0" u="none" strike="noStrike" kern="1200" cap="none" spc="0" normalizeH="0" baseline="0" noProof="0" dirty="0">
                <a:ln>
                  <a:noFill/>
                </a:ln>
                <a:solidFill>
                  <a:srgbClr val="92D050"/>
                </a:solidFill>
                <a:effectLst/>
                <a:uLnTx/>
                <a:uFillTx/>
                <a:latin typeface="Arial" panose="020B0604020202020204" pitchFamily="34" charset="0"/>
                <a:ea typeface="+mn-ea"/>
                <a:cs typeface="Arial" panose="020B0604020202020204" pitchFamily="34" charset="0"/>
              </a:rPr>
              <a:t>pro-fibrotic</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and </a:t>
            </a:r>
            <a:r>
              <a:rPr kumimoji="0" lang="en-US" sz="24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endothelial cell/ECM regulatory</a:t>
            </a:r>
            <a:r>
              <a:rPr kumimoji="0" lang="en-US" sz="24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 processes</a:t>
            </a:r>
          </a:p>
        </p:txBody>
      </p:sp>
      <p:grpSp>
        <p:nvGrpSpPr>
          <p:cNvPr id="20" name="Group 19">
            <a:extLst>
              <a:ext uri="{FF2B5EF4-FFF2-40B4-BE49-F238E27FC236}">
                <a16:creationId xmlns:a16="http://schemas.microsoft.com/office/drawing/2014/main" id="{86D1CD61-98CC-31AE-30D4-91DD02B757A5}"/>
              </a:ext>
            </a:extLst>
          </p:cNvPr>
          <p:cNvGrpSpPr/>
          <p:nvPr/>
        </p:nvGrpSpPr>
        <p:grpSpPr>
          <a:xfrm>
            <a:off x="225234" y="1852620"/>
            <a:ext cx="6908309" cy="4383722"/>
            <a:chOff x="225234" y="1852620"/>
            <a:chExt cx="6908309" cy="4383722"/>
          </a:xfrm>
        </p:grpSpPr>
        <p:sp>
          <p:nvSpPr>
            <p:cNvPr id="2" name="Oval 1">
              <a:extLst>
                <a:ext uri="{FF2B5EF4-FFF2-40B4-BE49-F238E27FC236}">
                  <a16:creationId xmlns:a16="http://schemas.microsoft.com/office/drawing/2014/main" id="{8B70F614-D96D-FD61-3CFE-83D749072328}"/>
                </a:ext>
              </a:extLst>
            </p:cNvPr>
            <p:cNvSpPr/>
            <p:nvPr/>
          </p:nvSpPr>
          <p:spPr>
            <a:xfrm>
              <a:off x="2593234" y="4738315"/>
              <a:ext cx="524435" cy="543724"/>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Oval 3">
              <a:extLst>
                <a:ext uri="{FF2B5EF4-FFF2-40B4-BE49-F238E27FC236}">
                  <a16:creationId xmlns:a16="http://schemas.microsoft.com/office/drawing/2014/main" id="{5783110E-81C6-6594-40BB-42ED9948E40F}"/>
                </a:ext>
              </a:extLst>
            </p:cNvPr>
            <p:cNvSpPr/>
            <p:nvPr/>
          </p:nvSpPr>
          <p:spPr>
            <a:xfrm>
              <a:off x="1658017" y="4427120"/>
              <a:ext cx="630945" cy="656403"/>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Oval 5">
              <a:extLst>
                <a:ext uri="{FF2B5EF4-FFF2-40B4-BE49-F238E27FC236}">
                  <a16:creationId xmlns:a16="http://schemas.microsoft.com/office/drawing/2014/main" id="{640A167F-ADF4-3C98-4738-FBDE2B5290F2}"/>
                </a:ext>
              </a:extLst>
            </p:cNvPr>
            <p:cNvSpPr/>
            <p:nvPr/>
          </p:nvSpPr>
          <p:spPr>
            <a:xfrm>
              <a:off x="683231" y="4483706"/>
              <a:ext cx="524435" cy="543724"/>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Oval 6">
              <a:extLst>
                <a:ext uri="{FF2B5EF4-FFF2-40B4-BE49-F238E27FC236}">
                  <a16:creationId xmlns:a16="http://schemas.microsoft.com/office/drawing/2014/main" id="{413678C4-C7A2-A5F7-EFC5-F632F520498B}"/>
                </a:ext>
              </a:extLst>
            </p:cNvPr>
            <p:cNvSpPr/>
            <p:nvPr/>
          </p:nvSpPr>
          <p:spPr>
            <a:xfrm>
              <a:off x="1301697" y="5692618"/>
              <a:ext cx="524435" cy="543724"/>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9529E000-D6DC-B465-40FC-18CA93FDB776}"/>
                </a:ext>
              </a:extLst>
            </p:cNvPr>
            <p:cNvSpPr/>
            <p:nvPr/>
          </p:nvSpPr>
          <p:spPr>
            <a:xfrm>
              <a:off x="2095693" y="5438490"/>
              <a:ext cx="524435" cy="543724"/>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Oval 9">
              <a:extLst>
                <a:ext uri="{FF2B5EF4-FFF2-40B4-BE49-F238E27FC236}">
                  <a16:creationId xmlns:a16="http://schemas.microsoft.com/office/drawing/2014/main" id="{2937449A-358E-253C-5AEF-226074BD6C6B}"/>
                </a:ext>
              </a:extLst>
            </p:cNvPr>
            <p:cNvSpPr/>
            <p:nvPr/>
          </p:nvSpPr>
          <p:spPr>
            <a:xfrm>
              <a:off x="3237072" y="5420756"/>
              <a:ext cx="524435" cy="543724"/>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93924544-EEB1-8AF7-6E61-977B6DD2C572}"/>
                </a:ext>
              </a:extLst>
            </p:cNvPr>
            <p:cNvSpPr/>
            <p:nvPr/>
          </p:nvSpPr>
          <p:spPr>
            <a:xfrm>
              <a:off x="225234" y="5420756"/>
              <a:ext cx="524435" cy="543724"/>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1E2175CD-CA02-A7DC-2F84-DA523A4CC979}"/>
                </a:ext>
              </a:extLst>
            </p:cNvPr>
            <p:cNvSpPr/>
            <p:nvPr/>
          </p:nvSpPr>
          <p:spPr>
            <a:xfrm>
              <a:off x="6609108" y="4194591"/>
              <a:ext cx="524435" cy="543724"/>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7C07FC57-40EF-946D-49CF-2E17FF848088}"/>
                </a:ext>
              </a:extLst>
            </p:cNvPr>
            <p:cNvSpPr/>
            <p:nvPr/>
          </p:nvSpPr>
          <p:spPr>
            <a:xfrm>
              <a:off x="5192560" y="3768496"/>
              <a:ext cx="524435" cy="543724"/>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4E45C15C-12B2-82FE-B909-0598487D6F3D}"/>
                </a:ext>
              </a:extLst>
            </p:cNvPr>
            <p:cNvSpPr/>
            <p:nvPr/>
          </p:nvSpPr>
          <p:spPr>
            <a:xfrm>
              <a:off x="6278017" y="1998794"/>
              <a:ext cx="524435" cy="543724"/>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1B38F5F2-8C27-68FF-D35D-52AE9A571328}"/>
                </a:ext>
              </a:extLst>
            </p:cNvPr>
            <p:cNvSpPr/>
            <p:nvPr/>
          </p:nvSpPr>
          <p:spPr>
            <a:xfrm>
              <a:off x="4393245" y="3286421"/>
              <a:ext cx="524435" cy="543724"/>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Oval 17">
              <a:extLst>
                <a:ext uri="{FF2B5EF4-FFF2-40B4-BE49-F238E27FC236}">
                  <a16:creationId xmlns:a16="http://schemas.microsoft.com/office/drawing/2014/main" id="{F3CA98B7-7CA4-274A-121F-B0E02BAB1C7D}"/>
                </a:ext>
              </a:extLst>
            </p:cNvPr>
            <p:cNvSpPr/>
            <p:nvPr/>
          </p:nvSpPr>
          <p:spPr>
            <a:xfrm>
              <a:off x="5246557" y="1852620"/>
              <a:ext cx="771993" cy="543724"/>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AA9E7E40-FF3D-3BB1-7DA4-00362EA3A53B}"/>
                </a:ext>
              </a:extLst>
            </p:cNvPr>
            <p:cNvSpPr/>
            <p:nvPr/>
          </p:nvSpPr>
          <p:spPr>
            <a:xfrm>
              <a:off x="5618672" y="2561753"/>
              <a:ext cx="615351" cy="543724"/>
            </a:xfrm>
            <a:prstGeom prst="ellipse">
              <a:avLst/>
            </a:prstGeom>
            <a:noFill/>
            <a:ln w="571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3" name="Group 12">
            <a:extLst>
              <a:ext uri="{FF2B5EF4-FFF2-40B4-BE49-F238E27FC236}">
                <a16:creationId xmlns:a16="http://schemas.microsoft.com/office/drawing/2014/main" id="{51F40865-E3BB-9127-4D48-12C501D463CC}"/>
              </a:ext>
            </a:extLst>
          </p:cNvPr>
          <p:cNvGrpSpPr/>
          <p:nvPr/>
        </p:nvGrpSpPr>
        <p:grpSpPr>
          <a:xfrm>
            <a:off x="574033" y="1285367"/>
            <a:ext cx="7045712" cy="3282565"/>
            <a:chOff x="574033" y="1285367"/>
            <a:chExt cx="7045712" cy="3282565"/>
          </a:xfrm>
        </p:grpSpPr>
        <p:grpSp>
          <p:nvGrpSpPr>
            <p:cNvPr id="35" name="Group 34">
              <a:extLst>
                <a:ext uri="{FF2B5EF4-FFF2-40B4-BE49-F238E27FC236}">
                  <a16:creationId xmlns:a16="http://schemas.microsoft.com/office/drawing/2014/main" id="{4C0DF5EA-2512-B1BC-A949-8E1F1AD119CD}"/>
                </a:ext>
              </a:extLst>
            </p:cNvPr>
            <p:cNvGrpSpPr/>
            <p:nvPr/>
          </p:nvGrpSpPr>
          <p:grpSpPr>
            <a:xfrm>
              <a:off x="574033" y="1285367"/>
              <a:ext cx="7045712" cy="3282565"/>
              <a:chOff x="574033" y="1285367"/>
              <a:chExt cx="7045712" cy="3282565"/>
            </a:xfrm>
          </p:grpSpPr>
          <p:sp>
            <p:nvSpPr>
              <p:cNvPr id="5" name="Oval 4">
                <a:extLst>
                  <a:ext uri="{FF2B5EF4-FFF2-40B4-BE49-F238E27FC236}">
                    <a16:creationId xmlns:a16="http://schemas.microsoft.com/office/drawing/2014/main" id="{15F33D27-3A99-F2B2-50A7-A2BBD4554571}"/>
                  </a:ext>
                </a:extLst>
              </p:cNvPr>
              <p:cNvSpPr/>
              <p:nvPr/>
            </p:nvSpPr>
            <p:spPr>
              <a:xfrm>
                <a:off x="1098468" y="3757131"/>
                <a:ext cx="630945" cy="543724"/>
              </a:xfrm>
              <a:prstGeom prst="ellipse">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DB0869D9-58D5-D133-7D09-FA7BB9F50558}"/>
                  </a:ext>
                </a:extLst>
              </p:cNvPr>
              <p:cNvSpPr/>
              <p:nvPr/>
            </p:nvSpPr>
            <p:spPr>
              <a:xfrm>
                <a:off x="7095310" y="3695498"/>
                <a:ext cx="524435" cy="543724"/>
              </a:xfrm>
              <a:prstGeom prst="ellipse">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B3275D2E-8C49-3E26-623B-FED32B064D8C}"/>
                  </a:ext>
                </a:extLst>
              </p:cNvPr>
              <p:cNvSpPr/>
              <p:nvPr/>
            </p:nvSpPr>
            <p:spPr>
              <a:xfrm>
                <a:off x="6227158" y="1285367"/>
                <a:ext cx="524435" cy="543724"/>
              </a:xfrm>
              <a:prstGeom prst="ellipse">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FC2ACC49-4310-695E-5E3D-AECF2E199C12}"/>
                  </a:ext>
                </a:extLst>
              </p:cNvPr>
              <p:cNvSpPr/>
              <p:nvPr/>
            </p:nvSpPr>
            <p:spPr>
              <a:xfrm>
                <a:off x="2290530" y="4024208"/>
                <a:ext cx="524435" cy="543724"/>
              </a:xfrm>
              <a:prstGeom prst="ellipse">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5AB78B7E-0DAF-BBB7-1C62-F5A375ED0E04}"/>
                  </a:ext>
                </a:extLst>
              </p:cNvPr>
              <p:cNvSpPr/>
              <p:nvPr/>
            </p:nvSpPr>
            <p:spPr>
              <a:xfrm>
                <a:off x="2395232" y="1508154"/>
                <a:ext cx="524435" cy="543724"/>
              </a:xfrm>
              <a:prstGeom prst="ellipse">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C1EFB885-7D53-5138-776B-C4658B0BEF03}"/>
                  </a:ext>
                </a:extLst>
              </p:cNvPr>
              <p:cNvSpPr/>
              <p:nvPr/>
            </p:nvSpPr>
            <p:spPr>
              <a:xfrm>
                <a:off x="574033" y="3359105"/>
                <a:ext cx="524435" cy="543724"/>
              </a:xfrm>
              <a:prstGeom prst="ellipse">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a:extLst>
                  <a:ext uri="{FF2B5EF4-FFF2-40B4-BE49-F238E27FC236}">
                    <a16:creationId xmlns:a16="http://schemas.microsoft.com/office/drawing/2014/main" id="{DF3CBAC9-053C-A204-FB49-E5F49F67FB27}"/>
                  </a:ext>
                </a:extLst>
              </p:cNvPr>
              <p:cNvSpPr/>
              <p:nvPr/>
            </p:nvSpPr>
            <p:spPr>
              <a:xfrm>
                <a:off x="1461837" y="1899326"/>
                <a:ext cx="568729" cy="543724"/>
              </a:xfrm>
              <a:prstGeom prst="ellipse">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65F00F94-E958-9318-303E-888BF7CF55C6}"/>
                  </a:ext>
                </a:extLst>
              </p:cNvPr>
              <p:cNvSpPr/>
              <p:nvPr/>
            </p:nvSpPr>
            <p:spPr>
              <a:xfrm>
                <a:off x="6770027" y="3034014"/>
                <a:ext cx="615351" cy="543724"/>
              </a:xfrm>
              <a:prstGeom prst="ellipse">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 name="Oval 11">
              <a:extLst>
                <a:ext uri="{FF2B5EF4-FFF2-40B4-BE49-F238E27FC236}">
                  <a16:creationId xmlns:a16="http://schemas.microsoft.com/office/drawing/2014/main" id="{FDEF0C69-5E7B-261C-9587-BCBA3905816F}"/>
                </a:ext>
              </a:extLst>
            </p:cNvPr>
            <p:cNvSpPr/>
            <p:nvPr/>
          </p:nvSpPr>
          <p:spPr>
            <a:xfrm>
              <a:off x="2037159" y="2327291"/>
              <a:ext cx="568729" cy="543724"/>
            </a:xfrm>
            <a:prstGeom prst="ellipse">
              <a:avLst/>
            </a:prstGeom>
            <a:noFill/>
            <a:ln w="57150">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4" name="Group 33">
            <a:extLst>
              <a:ext uri="{FF2B5EF4-FFF2-40B4-BE49-F238E27FC236}">
                <a16:creationId xmlns:a16="http://schemas.microsoft.com/office/drawing/2014/main" id="{1DBFC337-3AF3-6A2B-0495-21BB37E8A059}"/>
              </a:ext>
            </a:extLst>
          </p:cNvPr>
          <p:cNvGrpSpPr/>
          <p:nvPr/>
        </p:nvGrpSpPr>
        <p:grpSpPr>
          <a:xfrm>
            <a:off x="1714802" y="2099393"/>
            <a:ext cx="2153611" cy="2928037"/>
            <a:chOff x="1714802" y="2099393"/>
            <a:chExt cx="2153611" cy="2928037"/>
          </a:xfrm>
        </p:grpSpPr>
        <p:grpSp>
          <p:nvGrpSpPr>
            <p:cNvPr id="25" name="Group 24">
              <a:extLst>
                <a:ext uri="{FF2B5EF4-FFF2-40B4-BE49-F238E27FC236}">
                  <a16:creationId xmlns:a16="http://schemas.microsoft.com/office/drawing/2014/main" id="{53678E03-E6E1-7540-B43B-4E690E41CD20}"/>
                </a:ext>
              </a:extLst>
            </p:cNvPr>
            <p:cNvGrpSpPr/>
            <p:nvPr/>
          </p:nvGrpSpPr>
          <p:grpSpPr>
            <a:xfrm>
              <a:off x="3023629" y="2099393"/>
              <a:ext cx="844784" cy="1268401"/>
              <a:chOff x="3023629" y="2099393"/>
              <a:chExt cx="844784" cy="1268401"/>
            </a:xfrm>
          </p:grpSpPr>
          <p:sp>
            <p:nvSpPr>
              <p:cNvPr id="23" name="Oval 22">
                <a:extLst>
                  <a:ext uri="{FF2B5EF4-FFF2-40B4-BE49-F238E27FC236}">
                    <a16:creationId xmlns:a16="http://schemas.microsoft.com/office/drawing/2014/main" id="{CD132E9A-CA2C-C869-3A17-76614464AC7F}"/>
                  </a:ext>
                </a:extLst>
              </p:cNvPr>
              <p:cNvSpPr/>
              <p:nvPr/>
            </p:nvSpPr>
            <p:spPr>
              <a:xfrm>
                <a:off x="3023629" y="2824070"/>
                <a:ext cx="524435" cy="543724"/>
              </a:xfrm>
              <a:prstGeom prst="ellipse">
                <a:avLst/>
              </a:prstGeom>
              <a:noFill/>
              <a:ln w="571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2D050"/>
                  </a:solidFill>
                  <a:effectLst/>
                  <a:uLnTx/>
                  <a:uFillTx/>
                  <a:latin typeface="Calibri" panose="020F0502020204030204"/>
                  <a:ea typeface="+mn-ea"/>
                  <a:cs typeface="+mn-cs"/>
                </a:endParaRPr>
              </a:p>
            </p:txBody>
          </p:sp>
          <p:sp>
            <p:nvSpPr>
              <p:cNvPr id="24" name="Oval 23">
                <a:extLst>
                  <a:ext uri="{FF2B5EF4-FFF2-40B4-BE49-F238E27FC236}">
                    <a16:creationId xmlns:a16="http://schemas.microsoft.com/office/drawing/2014/main" id="{0B3C7E1C-606F-7F1C-FFCF-154F2EC180FA}"/>
                  </a:ext>
                </a:extLst>
              </p:cNvPr>
              <p:cNvSpPr/>
              <p:nvPr/>
            </p:nvSpPr>
            <p:spPr>
              <a:xfrm>
                <a:off x="3343978" y="2099393"/>
                <a:ext cx="524435" cy="543724"/>
              </a:xfrm>
              <a:prstGeom prst="ellipse">
                <a:avLst/>
              </a:prstGeom>
              <a:noFill/>
              <a:ln w="571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2D050"/>
                  </a:solidFill>
                  <a:effectLst/>
                  <a:uLnTx/>
                  <a:uFillTx/>
                  <a:latin typeface="Calibri" panose="020F0502020204030204"/>
                  <a:ea typeface="+mn-ea"/>
                  <a:cs typeface="+mn-cs"/>
                </a:endParaRPr>
              </a:p>
            </p:txBody>
          </p:sp>
        </p:grpSp>
        <p:sp>
          <p:nvSpPr>
            <p:cNvPr id="26" name="Oval 25">
              <a:extLst>
                <a:ext uri="{FF2B5EF4-FFF2-40B4-BE49-F238E27FC236}">
                  <a16:creationId xmlns:a16="http://schemas.microsoft.com/office/drawing/2014/main" id="{1A442E40-FBEF-E19F-356B-C2BABB451141}"/>
                </a:ext>
              </a:extLst>
            </p:cNvPr>
            <p:cNvSpPr/>
            <p:nvPr/>
          </p:nvSpPr>
          <p:spPr>
            <a:xfrm>
              <a:off x="1714802" y="4483706"/>
              <a:ext cx="524435" cy="543724"/>
            </a:xfrm>
            <a:prstGeom prst="ellipse">
              <a:avLst/>
            </a:prstGeom>
            <a:noFill/>
            <a:ln w="5715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2D050"/>
                </a:solidFill>
                <a:effectLst/>
                <a:uLnTx/>
                <a:uFillTx/>
                <a:latin typeface="Calibri" panose="020F0502020204030204"/>
                <a:ea typeface="+mn-ea"/>
                <a:cs typeface="+mn-cs"/>
              </a:endParaRPr>
            </a:p>
          </p:txBody>
        </p:sp>
      </p:grpSp>
      <p:sp>
        <p:nvSpPr>
          <p:cNvPr id="22" name="Content Placeholder 5">
            <a:extLst>
              <a:ext uri="{FF2B5EF4-FFF2-40B4-BE49-F238E27FC236}">
                <a16:creationId xmlns:a16="http://schemas.microsoft.com/office/drawing/2014/main" id="{C623CC00-B97A-E0B5-CFCF-00E8CD8D2F08}"/>
              </a:ext>
            </a:extLst>
          </p:cNvPr>
          <p:cNvSpPr txBox="1">
            <a:spLocks/>
          </p:cNvSpPr>
          <p:nvPr/>
        </p:nvSpPr>
        <p:spPr>
          <a:xfrm>
            <a:off x="4002754" y="6423127"/>
            <a:ext cx="8137665" cy="426117"/>
          </a:xfrm>
          <a:prstGeom prst="rect">
            <a:avLst/>
          </a:prstGeom>
        </p:spPr>
        <p:txBody>
          <a:bodyPr vert="horz" lIns="91440" tIns="45720" rIns="91440" bIns="45720" rtlCol="0">
            <a:noAutofit/>
          </a:bodyPr>
          <a:lstStyle>
            <a:lvl1pPr marL="295268" indent="-295268" algn="l" defTabSz="640064"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24" indent="-284156" algn="l" defTabSz="640064"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30" indent="-227007" algn="l" defTabSz="640064"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675" indent="-222245" algn="l" defTabSz="640064"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30" indent="-227007" algn="l" defTabSz="640064"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640064" rtl="0" eaLnBrk="1" fontAlgn="auto" latinLnBrk="0" hangingPunct="1">
              <a:lnSpc>
                <a:spcPct val="100000"/>
              </a:lnSpc>
              <a:spcBef>
                <a:spcPts val="0"/>
              </a:spcBef>
              <a:spcAft>
                <a:spcPts val="600"/>
              </a:spcAft>
              <a:buClr>
                <a:srgbClr val="4472C4"/>
              </a:buClr>
              <a:buSzPct val="80000"/>
              <a:buFont typeface="Wingdings" charset="2"/>
              <a:buNone/>
              <a:tabLst/>
              <a:defRPr/>
            </a:pPr>
            <a:r>
              <a:rPr kumimoji="0" lang="en-US" sz="1600" b="0" i="1" u="none" strike="noStrike" kern="1200" cap="none" spc="0" normalizeH="0" baseline="0" noProof="0" dirty="0" err="1">
                <a:ln>
                  <a:noFill/>
                </a:ln>
                <a:solidFill>
                  <a:srgbClr val="617F09"/>
                </a:solidFill>
                <a:effectLst/>
                <a:uLnTx/>
                <a:uFillTx/>
                <a:latin typeface="Verdana" panose="020B0604030504040204" pitchFamily="34" charset="0"/>
                <a:ea typeface="Verdana" panose="020B0604030504040204" pitchFamily="34" charset="0"/>
                <a:cs typeface="Arial" panose="020B0604020202020204" pitchFamily="34" charset="0"/>
              </a:rPr>
              <a:t>Schnittman</a:t>
            </a:r>
            <a:r>
              <a:rPr kumimoji="0" lang="en-US" sz="1600" b="0" i="1" u="none" strike="noStrike" kern="1200" cap="none" spc="0" normalizeH="0" baseline="0" noProof="0" dirty="0">
                <a:ln>
                  <a:noFill/>
                </a:ln>
                <a:solidFill>
                  <a:srgbClr val="617F09"/>
                </a:solidFill>
                <a:effectLst/>
                <a:uLnTx/>
                <a:uFillTx/>
                <a:latin typeface="Verdana" panose="020B0604030504040204" pitchFamily="34" charset="0"/>
                <a:ea typeface="Verdana" panose="020B0604030504040204" pitchFamily="34" charset="0"/>
                <a:cs typeface="Arial" panose="020B0604020202020204" pitchFamily="34" charset="0"/>
              </a:rPr>
              <a:t> CROI 2024, #143</a:t>
            </a:r>
          </a:p>
        </p:txBody>
      </p:sp>
      <p:sp>
        <p:nvSpPr>
          <p:cNvPr id="39" name="Rounded Rectangle 12">
            <a:extLst>
              <a:ext uri="{FF2B5EF4-FFF2-40B4-BE49-F238E27FC236}">
                <a16:creationId xmlns:a16="http://schemas.microsoft.com/office/drawing/2014/main" id="{ADFFBF5E-E205-A3CF-ABBD-73158CC59743}"/>
              </a:ext>
            </a:extLst>
          </p:cNvPr>
          <p:cNvSpPr/>
          <p:nvPr/>
        </p:nvSpPr>
        <p:spPr>
          <a:xfrm>
            <a:off x="7721598" y="1318975"/>
            <a:ext cx="4238173" cy="1077370"/>
          </a:xfrm>
          <a:prstGeom prst="roundRect">
            <a:avLst/>
          </a:prstGeom>
          <a:solidFill>
            <a:srgbClr val="44B2C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48 proteins either uniquely predictive of mortality in PWH or had an aHR ≥50% in PWH vs. UKB</a:t>
            </a:r>
          </a:p>
        </p:txBody>
      </p:sp>
    </p:spTree>
    <p:extLst>
      <p:ext uri="{BB962C8B-B14F-4D97-AF65-F5344CB8AC3E}">
        <p14:creationId xmlns:p14="http://schemas.microsoft.com/office/powerpoint/2010/main" val="4184836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366957E7-E586-2BEF-1F39-3140A72366E0}"/>
              </a:ext>
            </a:extLst>
          </p:cNvPr>
          <p:cNvSpPr>
            <a:spLocks noGrp="1"/>
          </p:cNvSpPr>
          <p:nvPr>
            <p:ph type="title"/>
          </p:nvPr>
        </p:nvSpPr>
        <p:spPr>
          <a:xfrm>
            <a:off x="453586" y="221814"/>
            <a:ext cx="11317500" cy="611449"/>
          </a:xfrm>
        </p:spPr>
        <p:txBody>
          <a:bodyPr>
            <a:noAutofit/>
          </a:bodyPr>
          <a:lstStyle/>
          <a:p>
            <a:r>
              <a:rPr lang="en-US" sz="3200" b="1" dirty="0">
                <a:solidFill>
                  <a:srgbClr val="617F09"/>
                </a:solidFill>
                <a:latin typeface="Arial" panose="020B0604020202020204" pitchFamily="34" charset="0"/>
                <a:cs typeface="Arial" panose="020B0604020202020204" pitchFamily="34" charset="0"/>
              </a:rPr>
              <a:t>Immuno</a:t>
            </a:r>
            <a:r>
              <a:rPr lang="en-US" sz="3200" b="1" i="1" dirty="0">
                <a:solidFill>
                  <a:srgbClr val="617F09"/>
                </a:solidFill>
                <a:latin typeface="Arial" panose="020B0604020202020204" pitchFamily="34" charset="0"/>
                <a:cs typeface="Arial" panose="020B0604020202020204" pitchFamily="34" charset="0"/>
              </a:rPr>
              <a:t>regulatory</a:t>
            </a:r>
            <a:r>
              <a:rPr lang="en-US" sz="3200" b="1" dirty="0">
                <a:solidFill>
                  <a:srgbClr val="617F09"/>
                </a:solidFill>
                <a:latin typeface="Arial" panose="020B0604020202020204" pitchFamily="34" charset="0"/>
                <a:cs typeface="Arial" panose="020B0604020202020204" pitchFamily="34" charset="0"/>
              </a:rPr>
              <a:t> pathways appear key in treated HIV</a:t>
            </a:r>
          </a:p>
        </p:txBody>
      </p:sp>
      <p:sp>
        <p:nvSpPr>
          <p:cNvPr id="7" name="Content Placeholder 2">
            <a:extLst>
              <a:ext uri="{FF2B5EF4-FFF2-40B4-BE49-F238E27FC236}">
                <a16:creationId xmlns:a16="http://schemas.microsoft.com/office/drawing/2014/main" id="{E98E9F45-E0A9-D55B-6A21-5FC0A6A09A80}"/>
              </a:ext>
            </a:extLst>
          </p:cNvPr>
          <p:cNvSpPr>
            <a:spLocks noGrp="1"/>
          </p:cNvSpPr>
          <p:nvPr>
            <p:ph sz="half" idx="1"/>
          </p:nvPr>
        </p:nvSpPr>
        <p:spPr>
          <a:xfrm>
            <a:off x="460357" y="867612"/>
            <a:ext cx="6817556" cy="5542500"/>
          </a:xfrm>
        </p:spPr>
        <p:txBody>
          <a:bodyPr>
            <a:noAutofit/>
          </a:bodyPr>
          <a:lstStyle/>
          <a:p>
            <a:endParaRPr lang="en-US" sz="2600" dirty="0">
              <a:latin typeface="Arial" panose="020B0604020202020204" pitchFamily="34" charset="0"/>
              <a:cs typeface="Arial" panose="020B0604020202020204" pitchFamily="34" charset="0"/>
            </a:endParaRPr>
          </a:p>
          <a:p>
            <a:pPr>
              <a:spcBef>
                <a:spcPts val="600"/>
              </a:spcBef>
              <a:spcAft>
                <a:spcPts val="1200"/>
              </a:spcAft>
            </a:pPr>
            <a:r>
              <a:rPr lang="en-US" sz="2600" dirty="0">
                <a:latin typeface="Arial" panose="020B0604020202020204" pitchFamily="34" charset="0"/>
                <a:cs typeface="Arial" panose="020B0604020202020204" pitchFamily="34" charset="0"/>
              </a:rPr>
              <a:t>Maybe the ”brake” is key to understanding disease risk in HIV.</a:t>
            </a:r>
          </a:p>
          <a:p>
            <a:pPr lvl="1">
              <a:spcBef>
                <a:spcPts val="600"/>
              </a:spcBef>
              <a:spcAft>
                <a:spcPts val="1200"/>
              </a:spcAft>
            </a:pPr>
            <a:r>
              <a:rPr lang="en-US" dirty="0">
                <a:latin typeface="Arial" panose="020B0604020202020204" pitchFamily="34" charset="0"/>
                <a:cs typeface="Arial" panose="020B0604020202020204" pitchFamily="34" charset="0"/>
              </a:rPr>
              <a:t>May explain why infection-related cancers and other “hot” tumors are increased?</a:t>
            </a:r>
          </a:p>
          <a:p>
            <a:pPr lvl="1">
              <a:spcBef>
                <a:spcPts val="600"/>
              </a:spcBef>
              <a:spcAft>
                <a:spcPts val="1200"/>
              </a:spcAft>
            </a:pPr>
            <a:r>
              <a:rPr lang="en-US" dirty="0">
                <a:latin typeface="Arial" panose="020B0604020202020204" pitchFamily="34" charset="0"/>
                <a:cs typeface="Arial" panose="020B0604020202020204" pitchFamily="34" charset="0"/>
              </a:rPr>
              <a:t>Intervening directly on the brake is likely to be harmful (whack a mole)…</a:t>
            </a:r>
          </a:p>
          <a:p>
            <a:pPr lvl="1">
              <a:spcBef>
                <a:spcPts val="600"/>
              </a:spcBef>
              <a:spcAft>
                <a:spcPts val="1200"/>
              </a:spcAft>
            </a:pPr>
            <a:r>
              <a:rPr lang="en-US" dirty="0">
                <a:latin typeface="Arial" panose="020B0604020202020204" pitchFamily="34" charset="0"/>
                <a:cs typeface="Arial" panose="020B0604020202020204" pitchFamily="34" charset="0"/>
              </a:rPr>
              <a:t>But understanding the underlying drivers of these immunoregulatory pathways would help identify interventional targets.</a:t>
            </a:r>
          </a:p>
          <a:p>
            <a:pPr lvl="1">
              <a:spcBef>
                <a:spcPts val="600"/>
              </a:spcBef>
              <a:spcAft>
                <a:spcPts val="1200"/>
              </a:spcAft>
            </a:pPr>
            <a:r>
              <a:rPr lang="en-US" dirty="0">
                <a:latin typeface="Arial" panose="020B0604020202020204" pitchFamily="34" charset="0"/>
                <a:cs typeface="Arial" panose="020B0604020202020204" pitchFamily="34" charset="0"/>
              </a:rPr>
              <a:t>Is the active HIV reservoir driving this?</a:t>
            </a:r>
          </a:p>
        </p:txBody>
      </p:sp>
      <p:grpSp>
        <p:nvGrpSpPr>
          <p:cNvPr id="2" name="Group 1">
            <a:extLst>
              <a:ext uri="{FF2B5EF4-FFF2-40B4-BE49-F238E27FC236}">
                <a16:creationId xmlns:a16="http://schemas.microsoft.com/office/drawing/2014/main" id="{54993416-61D7-C7FF-E217-B771E00436DE}"/>
              </a:ext>
            </a:extLst>
          </p:cNvPr>
          <p:cNvGrpSpPr/>
          <p:nvPr/>
        </p:nvGrpSpPr>
        <p:grpSpPr>
          <a:xfrm>
            <a:off x="7174049" y="833263"/>
            <a:ext cx="4603808" cy="5576849"/>
            <a:chOff x="175566" y="894447"/>
            <a:chExt cx="4603808" cy="5576849"/>
          </a:xfrm>
        </p:grpSpPr>
        <p:pic>
          <p:nvPicPr>
            <p:cNvPr id="3" name="Picture 2">
              <a:extLst>
                <a:ext uri="{FF2B5EF4-FFF2-40B4-BE49-F238E27FC236}">
                  <a16:creationId xmlns:a16="http://schemas.microsoft.com/office/drawing/2014/main" id="{ECBC7B58-316E-A25F-8692-9430D9FE9391}"/>
                </a:ext>
              </a:extLst>
            </p:cNvPr>
            <p:cNvPicPr>
              <a:picLocks noChangeAspect="1"/>
            </p:cNvPicPr>
            <p:nvPr/>
          </p:nvPicPr>
          <p:blipFill rotWithShape="1">
            <a:blip r:embed="rId3"/>
            <a:srcRect l="2801" t="7500" r="3837"/>
            <a:stretch/>
          </p:blipFill>
          <p:spPr>
            <a:xfrm>
              <a:off x="437337" y="2878071"/>
              <a:ext cx="4238173" cy="3593225"/>
            </a:xfrm>
            <a:prstGeom prst="rect">
              <a:avLst/>
            </a:prstGeom>
          </p:spPr>
        </p:pic>
        <p:pic>
          <p:nvPicPr>
            <p:cNvPr id="4" name="Picture 3" descr="A blue and green car&#10;&#10;Description automatically generated">
              <a:extLst>
                <a:ext uri="{FF2B5EF4-FFF2-40B4-BE49-F238E27FC236}">
                  <a16:creationId xmlns:a16="http://schemas.microsoft.com/office/drawing/2014/main" id="{DA037522-806D-7012-4AF1-A609AA58D72D}"/>
                </a:ext>
              </a:extLst>
            </p:cNvPr>
            <p:cNvPicPr>
              <a:picLocks noChangeAspect="1"/>
            </p:cNvPicPr>
            <p:nvPr/>
          </p:nvPicPr>
          <p:blipFill rotWithShape="1">
            <a:blip r:embed="rId4"/>
            <a:srcRect l="21080" t="18826" r="23776" b="50936"/>
            <a:stretch/>
          </p:blipFill>
          <p:spPr>
            <a:xfrm>
              <a:off x="437336" y="894447"/>
              <a:ext cx="4286055" cy="1922929"/>
            </a:xfrm>
            <a:prstGeom prst="rect">
              <a:avLst/>
            </a:prstGeom>
          </p:spPr>
        </p:pic>
        <p:sp>
          <p:nvSpPr>
            <p:cNvPr id="5" name="TextBox 4">
              <a:extLst>
                <a:ext uri="{FF2B5EF4-FFF2-40B4-BE49-F238E27FC236}">
                  <a16:creationId xmlns:a16="http://schemas.microsoft.com/office/drawing/2014/main" id="{7597B697-1965-FFAC-8EE1-6DC3AD7EDC9D}"/>
                </a:ext>
              </a:extLst>
            </p:cNvPr>
            <p:cNvSpPr txBox="1"/>
            <p:nvPr/>
          </p:nvSpPr>
          <p:spPr bwMode="auto">
            <a:xfrm>
              <a:off x="2281272" y="3213557"/>
              <a:ext cx="2498102" cy="430887"/>
            </a:xfrm>
            <a:prstGeom prst="rect">
              <a:avLst/>
            </a:prstGeom>
            <a:noFill/>
            <a:ln w="19050" algn="ctr">
              <a:noFill/>
              <a:miter lim="800000"/>
              <a:headEnd/>
              <a:tailEnd/>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Inflammation</a:t>
              </a:r>
            </a:p>
          </p:txBody>
        </p:sp>
        <p:sp>
          <p:nvSpPr>
            <p:cNvPr id="8" name="TextBox 7">
              <a:extLst>
                <a:ext uri="{FF2B5EF4-FFF2-40B4-BE49-F238E27FC236}">
                  <a16:creationId xmlns:a16="http://schemas.microsoft.com/office/drawing/2014/main" id="{43C2BDB5-CA9C-1ED8-67D3-EF7954B7C29B}"/>
                </a:ext>
              </a:extLst>
            </p:cNvPr>
            <p:cNvSpPr txBox="1"/>
            <p:nvPr/>
          </p:nvSpPr>
          <p:spPr bwMode="auto">
            <a:xfrm>
              <a:off x="175566" y="2998113"/>
              <a:ext cx="2498102" cy="861774"/>
            </a:xfrm>
            <a:prstGeom prst="rect">
              <a:avLst/>
            </a:prstGeom>
            <a:noFill/>
            <a:ln w="19050" algn="ctr">
              <a:noFill/>
              <a:miter lim="800000"/>
              <a:headEnd/>
              <a:tailEnd/>
            </a:ln>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Immune Regulation</a:t>
              </a:r>
            </a:p>
          </p:txBody>
        </p:sp>
      </p:grpSp>
      <p:sp>
        <p:nvSpPr>
          <p:cNvPr id="9" name="Content Placeholder 5">
            <a:extLst>
              <a:ext uri="{FF2B5EF4-FFF2-40B4-BE49-F238E27FC236}">
                <a16:creationId xmlns:a16="http://schemas.microsoft.com/office/drawing/2014/main" id="{2D95ED93-1B98-9C40-0247-855619381289}"/>
              </a:ext>
            </a:extLst>
          </p:cNvPr>
          <p:cNvSpPr txBox="1">
            <a:spLocks/>
          </p:cNvSpPr>
          <p:nvPr/>
        </p:nvSpPr>
        <p:spPr>
          <a:xfrm>
            <a:off x="4002754" y="6423127"/>
            <a:ext cx="8137665" cy="426117"/>
          </a:xfrm>
          <a:prstGeom prst="rect">
            <a:avLst/>
          </a:prstGeom>
        </p:spPr>
        <p:txBody>
          <a:bodyPr vert="horz" lIns="91440" tIns="45720" rIns="91440" bIns="45720" rtlCol="0">
            <a:noAutofit/>
          </a:bodyPr>
          <a:lstStyle>
            <a:lvl1pPr marL="295268" indent="-295268" algn="l" defTabSz="640064"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24" indent="-284156" algn="l" defTabSz="640064"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30" indent="-227007" algn="l" defTabSz="640064"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675" indent="-222245" algn="l" defTabSz="640064"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30" indent="-227007" algn="l" defTabSz="640064"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640064" rtl="0" eaLnBrk="1" fontAlgn="auto" latinLnBrk="0" hangingPunct="1">
              <a:lnSpc>
                <a:spcPct val="100000"/>
              </a:lnSpc>
              <a:spcBef>
                <a:spcPts val="0"/>
              </a:spcBef>
              <a:spcAft>
                <a:spcPts val="600"/>
              </a:spcAft>
              <a:buClr>
                <a:srgbClr val="4472C4"/>
              </a:buClr>
              <a:buSzPct val="80000"/>
              <a:buFont typeface="Wingdings" charset="2"/>
              <a:buNone/>
              <a:tabLst/>
              <a:defRPr/>
            </a:pPr>
            <a:r>
              <a:rPr kumimoji="0" lang="en-US" sz="1600" b="0" i="1" u="none" strike="noStrike" kern="1200" cap="none" spc="0" normalizeH="0" baseline="0" noProof="0" dirty="0" err="1">
                <a:ln>
                  <a:noFill/>
                </a:ln>
                <a:solidFill>
                  <a:srgbClr val="617F09"/>
                </a:solidFill>
                <a:effectLst/>
                <a:uLnTx/>
                <a:uFillTx/>
                <a:latin typeface="Arial" panose="020B0604020202020204" pitchFamily="34" charset="0"/>
                <a:ea typeface="+mn-ea"/>
                <a:cs typeface="Arial" panose="020B0604020202020204" pitchFamily="34" charset="0"/>
              </a:rPr>
              <a:t>Schnittman</a:t>
            </a:r>
            <a:r>
              <a:rPr kumimoji="0" lang="en-US" sz="1600" b="0" i="1" u="none" strike="noStrike" kern="1200" cap="none" spc="0" normalizeH="0" baseline="0" noProof="0" dirty="0">
                <a:ln>
                  <a:noFill/>
                </a:ln>
                <a:solidFill>
                  <a:srgbClr val="617F09"/>
                </a:solidFill>
                <a:effectLst/>
                <a:uLnTx/>
                <a:uFillTx/>
                <a:latin typeface="Arial" panose="020B0604020202020204" pitchFamily="34" charset="0"/>
                <a:ea typeface="+mn-ea"/>
                <a:cs typeface="Arial" panose="020B0604020202020204" pitchFamily="34" charset="0"/>
              </a:rPr>
              <a:t> CROI 2024, #143</a:t>
            </a:r>
          </a:p>
        </p:txBody>
      </p:sp>
    </p:spTree>
    <p:extLst>
      <p:ext uri="{BB962C8B-B14F-4D97-AF65-F5344CB8AC3E}">
        <p14:creationId xmlns:p14="http://schemas.microsoft.com/office/powerpoint/2010/main" val="39696264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65B75-1ADB-6B1A-7D57-A7B21EF02D96}"/>
              </a:ext>
            </a:extLst>
          </p:cNvPr>
          <p:cNvSpPr>
            <a:spLocks noGrp="1"/>
          </p:cNvSpPr>
          <p:nvPr>
            <p:ph type="title"/>
          </p:nvPr>
        </p:nvSpPr>
        <p:spPr>
          <a:xfrm>
            <a:off x="782217" y="-30163"/>
            <a:ext cx="10899710" cy="1325563"/>
          </a:xfrm>
        </p:spPr>
        <p:txBody>
          <a:bodyPr>
            <a:normAutofit fontScale="90000"/>
          </a:bodyPr>
          <a:lstStyle/>
          <a:p>
            <a:pPr algn="ctr"/>
            <a:r>
              <a:rPr lang="en-US" b="1" dirty="0">
                <a:solidFill>
                  <a:srgbClr val="617F09"/>
                </a:solidFill>
                <a:latin typeface="Verdana" panose="020B0604030504040204" pitchFamily="34" charset="0"/>
                <a:ea typeface="Verdana" panose="020B0604030504040204" pitchFamily="34" charset="0"/>
              </a:rPr>
              <a:t>Common Inflammatory Signature for </a:t>
            </a:r>
            <a:br>
              <a:rPr lang="en-US" b="1" dirty="0">
                <a:solidFill>
                  <a:srgbClr val="617F09"/>
                </a:solidFill>
                <a:latin typeface="Verdana" panose="020B0604030504040204" pitchFamily="34" charset="0"/>
                <a:ea typeface="Verdana" panose="020B0604030504040204" pitchFamily="34" charset="0"/>
              </a:rPr>
            </a:br>
            <a:r>
              <a:rPr lang="en-US" b="1" dirty="0">
                <a:solidFill>
                  <a:srgbClr val="617F09"/>
                </a:solidFill>
                <a:latin typeface="Verdana" panose="020B0604030504040204" pitchFamily="34" charset="0"/>
                <a:ea typeface="Verdana" panose="020B0604030504040204" pitchFamily="34" charset="0"/>
              </a:rPr>
              <a:t>Virus-associated Cancers</a:t>
            </a:r>
          </a:p>
        </p:txBody>
      </p:sp>
      <p:pic>
        <p:nvPicPr>
          <p:cNvPr id="4" name="Picture 3">
            <a:extLst>
              <a:ext uri="{FF2B5EF4-FFF2-40B4-BE49-F238E27FC236}">
                <a16:creationId xmlns:a16="http://schemas.microsoft.com/office/drawing/2014/main" id="{F7256E34-F3EB-8BCA-B749-2A7435BD7915}"/>
              </a:ext>
            </a:extLst>
          </p:cNvPr>
          <p:cNvPicPr>
            <a:picLocks noChangeAspect="1"/>
          </p:cNvPicPr>
          <p:nvPr/>
        </p:nvPicPr>
        <p:blipFill>
          <a:blip r:embed="rId2"/>
          <a:stretch>
            <a:fillRect/>
          </a:stretch>
        </p:blipFill>
        <p:spPr>
          <a:xfrm>
            <a:off x="835324" y="1690688"/>
            <a:ext cx="10442276" cy="5167312"/>
          </a:xfrm>
          <a:prstGeom prst="rect">
            <a:avLst/>
          </a:prstGeom>
        </p:spPr>
      </p:pic>
      <p:sp>
        <p:nvSpPr>
          <p:cNvPr id="5" name="Rectangle: Rounded Corners 4">
            <a:extLst>
              <a:ext uri="{FF2B5EF4-FFF2-40B4-BE49-F238E27FC236}">
                <a16:creationId xmlns:a16="http://schemas.microsoft.com/office/drawing/2014/main" id="{9BFE7917-2EAD-F0EB-5F96-9BD1A91336F1}"/>
              </a:ext>
            </a:extLst>
          </p:cNvPr>
          <p:cNvSpPr/>
          <p:nvPr/>
        </p:nvSpPr>
        <p:spPr>
          <a:xfrm>
            <a:off x="609600" y="2300288"/>
            <a:ext cx="10747076" cy="304800"/>
          </a:xfrm>
          <a:prstGeom prst="round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Rectangle: Rounded Corners 5">
            <a:extLst>
              <a:ext uri="{FF2B5EF4-FFF2-40B4-BE49-F238E27FC236}">
                <a16:creationId xmlns:a16="http://schemas.microsoft.com/office/drawing/2014/main" id="{F2AEB0E0-6336-1C8F-D611-E3778A123D9B}"/>
              </a:ext>
            </a:extLst>
          </p:cNvPr>
          <p:cNvSpPr/>
          <p:nvPr/>
        </p:nvSpPr>
        <p:spPr>
          <a:xfrm>
            <a:off x="606724" y="4174808"/>
            <a:ext cx="10747076" cy="304800"/>
          </a:xfrm>
          <a:prstGeom prst="round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7" name="Rectangle: Rounded Corners 6">
            <a:extLst>
              <a:ext uri="{FF2B5EF4-FFF2-40B4-BE49-F238E27FC236}">
                <a16:creationId xmlns:a16="http://schemas.microsoft.com/office/drawing/2014/main" id="{4301E1EE-E4BC-950F-6118-9E9B9D288DBA}"/>
              </a:ext>
            </a:extLst>
          </p:cNvPr>
          <p:cNvSpPr/>
          <p:nvPr/>
        </p:nvSpPr>
        <p:spPr>
          <a:xfrm>
            <a:off x="609600" y="4967288"/>
            <a:ext cx="10747076" cy="304800"/>
          </a:xfrm>
          <a:prstGeom prst="roundRect">
            <a:avLst/>
          </a:prstGeom>
          <a:noFill/>
          <a:ln w="38100">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3" name="Content Placeholder 5">
            <a:extLst>
              <a:ext uri="{FF2B5EF4-FFF2-40B4-BE49-F238E27FC236}">
                <a16:creationId xmlns:a16="http://schemas.microsoft.com/office/drawing/2014/main" id="{191D08A6-DDA5-961D-C6E0-1DFC16051DFE}"/>
              </a:ext>
            </a:extLst>
          </p:cNvPr>
          <p:cNvSpPr txBox="1">
            <a:spLocks/>
          </p:cNvSpPr>
          <p:nvPr/>
        </p:nvSpPr>
        <p:spPr>
          <a:xfrm>
            <a:off x="4002754" y="6479110"/>
            <a:ext cx="8137665" cy="426117"/>
          </a:xfrm>
          <a:prstGeom prst="rect">
            <a:avLst/>
          </a:prstGeom>
        </p:spPr>
        <p:txBody>
          <a:bodyPr vert="horz" lIns="91440" tIns="45720" rIns="91440" bIns="45720" rtlCol="0">
            <a:noAutofit/>
          </a:bodyPr>
          <a:lstStyle>
            <a:lvl1pPr marL="295268" indent="-295268" algn="l" defTabSz="640064" rtl="0" eaLnBrk="1" latinLnBrk="0" hangingPunct="1">
              <a:lnSpc>
                <a:spcPct val="100000"/>
              </a:lnSpc>
              <a:spcBef>
                <a:spcPts val="0"/>
              </a:spcBef>
              <a:spcAft>
                <a:spcPts val="600"/>
              </a:spcAft>
              <a:buClr>
                <a:schemeClr val="accent1"/>
              </a:buClr>
              <a:buSzPct val="80000"/>
              <a:buFont typeface="Wingdings" charset="2"/>
              <a:buChar char="§"/>
              <a:tabLst/>
              <a:defRPr lang="en-US" sz="2200" b="0" kern="1200" dirty="0" smtClean="0">
                <a:solidFill>
                  <a:schemeClr val="tx1"/>
                </a:solidFill>
                <a:latin typeface="+mn-lt"/>
                <a:ea typeface="+mn-ea"/>
                <a:cs typeface="+mn-cs"/>
              </a:defRPr>
            </a:lvl1pPr>
            <a:lvl2pPr marL="579424" indent="-284156" algn="l" defTabSz="640064"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2000" b="0" kern="1200" dirty="0" smtClean="0">
                <a:solidFill>
                  <a:schemeClr val="tx1"/>
                </a:solidFill>
                <a:latin typeface="+mn-lt"/>
                <a:ea typeface="+mn-ea"/>
                <a:cs typeface="+mn-cs"/>
              </a:defRPr>
            </a:lvl2pPr>
            <a:lvl3pPr marL="806430" indent="-227007" algn="l" defTabSz="640064" rtl="0" eaLnBrk="1" latinLnBrk="0" hangingPunct="1">
              <a:lnSpc>
                <a:spcPct val="100000"/>
              </a:lnSpc>
              <a:spcBef>
                <a:spcPts val="0"/>
              </a:spcBef>
              <a:spcAft>
                <a:spcPts val="600"/>
              </a:spcAft>
              <a:buClr>
                <a:schemeClr val="accent1"/>
              </a:buClr>
              <a:buSzPct val="80000"/>
              <a:buFont typeface="Wingdings" charset="2"/>
              <a:buChar char="§"/>
              <a:tabLst/>
              <a:defRPr lang="en-US" sz="1800" b="0" kern="1200" dirty="0" smtClean="0">
                <a:solidFill>
                  <a:schemeClr val="tx1"/>
                </a:solidFill>
                <a:latin typeface="+mn-lt"/>
                <a:ea typeface="+mn-ea"/>
                <a:cs typeface="+mn-cs"/>
              </a:defRPr>
            </a:lvl3pPr>
            <a:lvl4pPr marL="1028675" indent="-222245" algn="l" defTabSz="640064" rtl="0" eaLnBrk="1" latinLnBrk="0" hangingPunct="1">
              <a:lnSpc>
                <a:spcPct val="100000"/>
              </a:lnSpc>
              <a:spcBef>
                <a:spcPts val="0"/>
              </a:spcBef>
              <a:spcAft>
                <a:spcPts val="600"/>
              </a:spcAft>
              <a:buClr>
                <a:schemeClr val="accent5">
                  <a:lumMod val="50000"/>
                </a:schemeClr>
              </a:buClr>
              <a:buSzPct val="100000"/>
              <a:buFont typeface=".AppleSystemUIFont" charset="0"/>
              <a:buChar char="-"/>
              <a:tabLst/>
              <a:defRPr lang="en-US" sz="1600" b="0" kern="1200" dirty="0" smtClean="0">
                <a:solidFill>
                  <a:schemeClr val="tx1"/>
                </a:solidFill>
                <a:latin typeface="+mn-lt"/>
                <a:ea typeface="+mn-ea"/>
                <a:cs typeface="+mn-cs"/>
              </a:defRPr>
            </a:lvl4pPr>
            <a:lvl5pPr marL="1312830" indent="-227007" algn="l" defTabSz="640064" rtl="0" eaLnBrk="1" latinLnBrk="0" hangingPunct="1">
              <a:lnSpc>
                <a:spcPct val="200000"/>
              </a:lnSpc>
              <a:spcBef>
                <a:spcPts val="0"/>
              </a:spcBef>
              <a:buClr>
                <a:srgbClr val="18A3AC"/>
              </a:buClr>
              <a:buSzPct val="80000"/>
              <a:buFont typeface="Wingdings" charset="2"/>
              <a:buChar char="§"/>
              <a:defRPr lang="en-US" sz="2000" b="0" kern="1200" dirty="0">
                <a:solidFill>
                  <a:schemeClr val="tx1"/>
                </a:solidFill>
                <a:latin typeface="+mj-lt"/>
                <a:ea typeface="+mn-ea"/>
                <a:cs typeface="+mn-cs"/>
              </a:defRPr>
            </a:lvl5pPr>
            <a:lvl6pPr marL="2514537"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r" defTabSz="640064" rtl="0" eaLnBrk="1" fontAlgn="auto" latinLnBrk="0" hangingPunct="1">
              <a:lnSpc>
                <a:spcPct val="100000"/>
              </a:lnSpc>
              <a:spcBef>
                <a:spcPts val="0"/>
              </a:spcBef>
              <a:spcAft>
                <a:spcPts val="600"/>
              </a:spcAft>
              <a:buClr>
                <a:srgbClr val="4472C4"/>
              </a:buClr>
              <a:buSzPct val="80000"/>
              <a:buFont typeface="Wingdings" charset="2"/>
              <a:buNone/>
              <a:tabLst/>
              <a:defRPr/>
            </a:pPr>
            <a:r>
              <a:rPr kumimoji="0" lang="en-US" sz="1600" b="0" i="1" u="none" strike="noStrike" kern="1200" cap="none" spc="0" normalizeH="0" baseline="0" noProof="0" dirty="0" err="1">
                <a:ln>
                  <a:noFill/>
                </a:ln>
                <a:solidFill>
                  <a:srgbClr val="617F09"/>
                </a:solidFill>
                <a:effectLst/>
                <a:uLnTx/>
                <a:uFillTx/>
                <a:latin typeface="Arial" panose="020B0604020202020204" pitchFamily="34" charset="0"/>
                <a:ea typeface="+mn-ea"/>
                <a:cs typeface="Arial" panose="020B0604020202020204" pitchFamily="34" charset="0"/>
              </a:rPr>
              <a:t>Schnittman</a:t>
            </a:r>
            <a:r>
              <a:rPr kumimoji="0" lang="en-US" sz="1600" b="0" i="1" u="none" strike="noStrike" kern="1200" cap="none" spc="0" normalizeH="0" baseline="0" noProof="0" dirty="0">
                <a:ln>
                  <a:noFill/>
                </a:ln>
                <a:solidFill>
                  <a:srgbClr val="617F09"/>
                </a:solidFill>
                <a:effectLst/>
                <a:uLnTx/>
                <a:uFillTx/>
                <a:latin typeface="Arial" panose="020B0604020202020204" pitchFamily="34" charset="0"/>
                <a:ea typeface="+mn-ea"/>
                <a:cs typeface="Arial" panose="020B0604020202020204" pitchFamily="34" charset="0"/>
              </a:rPr>
              <a:t> CROI 202</a:t>
            </a:r>
            <a:r>
              <a:rPr lang="en-US" sz="1600" i="1" dirty="0">
                <a:solidFill>
                  <a:srgbClr val="617F09"/>
                </a:solidFill>
                <a:latin typeface="Arial" panose="020B0604020202020204" pitchFamily="34" charset="0"/>
                <a:cs typeface="Arial" panose="020B0604020202020204" pitchFamily="34" charset="0"/>
              </a:rPr>
              <a:t>2</a:t>
            </a:r>
            <a:r>
              <a:rPr kumimoji="0" lang="en-US" sz="1600" b="0" i="1" u="none" strike="noStrike" kern="1200" cap="none" spc="0" normalizeH="0" baseline="0" noProof="0" dirty="0">
                <a:ln>
                  <a:noFill/>
                </a:ln>
                <a:solidFill>
                  <a:srgbClr val="617F09"/>
                </a:solidFill>
                <a:effectLst/>
                <a:uLnTx/>
                <a:uFillTx/>
                <a:latin typeface="Arial" panose="020B0604020202020204" pitchFamily="34" charset="0"/>
                <a:ea typeface="+mn-ea"/>
                <a:cs typeface="Arial" panose="020B0604020202020204" pitchFamily="34" charset="0"/>
              </a:rPr>
              <a:t>, #</a:t>
            </a:r>
            <a:r>
              <a:rPr lang="en-US" sz="1600" i="1" dirty="0">
                <a:solidFill>
                  <a:srgbClr val="617F09"/>
                </a:solidFill>
                <a:latin typeface="Arial" panose="020B0604020202020204" pitchFamily="34" charset="0"/>
                <a:cs typeface="Arial" panose="020B0604020202020204" pitchFamily="34" charset="0"/>
              </a:rPr>
              <a:t>552</a:t>
            </a:r>
            <a:endParaRPr kumimoji="0" lang="en-US" sz="1600" b="0" i="1" u="none" strike="noStrike" kern="1200" cap="none" spc="0" normalizeH="0" baseline="0" noProof="0" dirty="0">
              <a:ln>
                <a:noFill/>
              </a:ln>
              <a:solidFill>
                <a:srgbClr val="617F09"/>
              </a:solidFill>
              <a:effectLst/>
              <a:uLnTx/>
              <a:uFillTx/>
              <a:latin typeface="Arial" panose="020B0604020202020204" pitchFamily="34" charset="0"/>
              <a:ea typeface="+mn-ea"/>
              <a:cs typeface="Arial" panose="020B0604020202020204" pitchFamily="34" charset="0"/>
            </a:endParaRPr>
          </a:p>
        </p:txBody>
      </p:sp>
      <p:sp>
        <p:nvSpPr>
          <p:cNvPr id="10" name="Rectangle: Rounded Corners 9">
            <a:extLst>
              <a:ext uri="{FF2B5EF4-FFF2-40B4-BE49-F238E27FC236}">
                <a16:creationId xmlns:a16="http://schemas.microsoft.com/office/drawing/2014/main" id="{C199D4EB-E98A-95BC-A902-DC20507D8C2C}"/>
              </a:ext>
            </a:extLst>
          </p:cNvPr>
          <p:cNvSpPr/>
          <p:nvPr/>
        </p:nvSpPr>
        <p:spPr>
          <a:xfrm>
            <a:off x="2015412" y="1295400"/>
            <a:ext cx="6344816" cy="395288"/>
          </a:xfrm>
          <a:prstGeom prst="round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Virus-associated Cancers</a:t>
            </a:r>
          </a:p>
        </p:txBody>
      </p:sp>
      <p:sp>
        <p:nvSpPr>
          <p:cNvPr id="11" name="Rectangle: Rounded Corners 10">
            <a:extLst>
              <a:ext uri="{FF2B5EF4-FFF2-40B4-BE49-F238E27FC236}">
                <a16:creationId xmlns:a16="http://schemas.microsoft.com/office/drawing/2014/main" id="{E8AE4B2C-38B3-2F17-8D83-89E2793739AE}"/>
              </a:ext>
            </a:extLst>
          </p:cNvPr>
          <p:cNvSpPr/>
          <p:nvPr/>
        </p:nvSpPr>
        <p:spPr>
          <a:xfrm>
            <a:off x="8453535" y="1283930"/>
            <a:ext cx="2900265" cy="3952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“Cold Tumor”</a:t>
            </a:r>
          </a:p>
        </p:txBody>
      </p:sp>
    </p:spTree>
    <p:extLst>
      <p:ext uri="{BB962C8B-B14F-4D97-AF65-F5344CB8AC3E}">
        <p14:creationId xmlns:p14="http://schemas.microsoft.com/office/powerpoint/2010/main" val="2857274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EE4C1-8568-E5C8-3997-3703B48F26B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C80BD53-1789-E845-BE28-51DF2C1F0947}"/>
              </a:ext>
            </a:extLst>
          </p:cNvPr>
          <p:cNvPicPr>
            <a:picLocks noChangeAspect="1"/>
          </p:cNvPicPr>
          <p:nvPr/>
        </p:nvPicPr>
        <p:blipFill>
          <a:blip r:embed="rId2">
            <a:extLst>
              <a:ext uri="{28A0092B-C50C-407E-A947-70E740481C1C}">
                <a14:useLocalDpi xmlns:a14="http://schemas.microsoft.com/office/drawing/2010/main" val="0"/>
              </a:ext>
            </a:extLst>
          </a:blip>
          <a:srcRect t="16851"/>
          <a:stretch>
            <a:fillRect/>
          </a:stretch>
        </p:blipFill>
        <p:spPr>
          <a:xfrm>
            <a:off x="2067823" y="1219200"/>
            <a:ext cx="8752577" cy="5653488"/>
          </a:xfrm>
          <a:prstGeom prst="rect">
            <a:avLst/>
          </a:prstGeom>
        </p:spPr>
      </p:pic>
      <p:sp>
        <p:nvSpPr>
          <p:cNvPr id="2" name="Title 1">
            <a:extLst>
              <a:ext uri="{FF2B5EF4-FFF2-40B4-BE49-F238E27FC236}">
                <a16:creationId xmlns:a16="http://schemas.microsoft.com/office/drawing/2014/main" id="{ECF99FA6-3875-3112-F2D9-C679B49489EE}"/>
              </a:ext>
            </a:extLst>
          </p:cNvPr>
          <p:cNvSpPr>
            <a:spLocks noGrp="1"/>
          </p:cNvSpPr>
          <p:nvPr>
            <p:ph type="title"/>
          </p:nvPr>
        </p:nvSpPr>
        <p:spPr>
          <a:xfrm>
            <a:off x="0" y="-30163"/>
            <a:ext cx="12192000" cy="1325563"/>
          </a:xfrm>
        </p:spPr>
        <p:txBody>
          <a:bodyPr>
            <a:noAutofit/>
          </a:bodyPr>
          <a:lstStyle/>
          <a:p>
            <a:pPr algn="ctr"/>
            <a:r>
              <a:rPr lang="en-US" sz="3600" b="1" dirty="0">
                <a:solidFill>
                  <a:srgbClr val="617F09"/>
                </a:solidFill>
                <a:latin typeface="Verdana" panose="020B0604030504040204" pitchFamily="34" charset="0"/>
                <a:ea typeface="Verdana" panose="020B0604030504040204" pitchFamily="34" charset="0"/>
              </a:rPr>
              <a:t>EFV Use Associated with Lower Biomarker Levels Linked to Anal CA and NHL Risk</a:t>
            </a:r>
          </a:p>
        </p:txBody>
      </p:sp>
      <p:sp>
        <p:nvSpPr>
          <p:cNvPr id="12" name="TextBox 11">
            <a:extLst>
              <a:ext uri="{FF2B5EF4-FFF2-40B4-BE49-F238E27FC236}">
                <a16:creationId xmlns:a16="http://schemas.microsoft.com/office/drawing/2014/main" id="{0A0BD2D5-2A65-99FD-57C8-4B447F38DDA5}"/>
              </a:ext>
            </a:extLst>
          </p:cNvPr>
          <p:cNvSpPr txBox="1"/>
          <p:nvPr/>
        </p:nvSpPr>
        <p:spPr>
          <a:xfrm>
            <a:off x="7551244" y="3364468"/>
            <a:ext cx="380255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5858FF"/>
                </a:solidFill>
                <a:effectLst/>
                <a:uLnTx/>
                <a:uFillTx/>
                <a:latin typeface="Aptos" panose="02110004020202020204"/>
                <a:ea typeface="+mn-ea"/>
                <a:cs typeface="+mn-cs"/>
              </a:rPr>
              <a:t>*Castilho, NA-ACCORD, </a:t>
            </a:r>
            <a:r>
              <a:rPr kumimoji="0" lang="en-US" sz="1800" b="1" i="1" u="none" strike="noStrike" kern="1200" cap="none" spc="0" normalizeH="0" baseline="0" noProof="0" dirty="0">
                <a:ln>
                  <a:noFill/>
                </a:ln>
                <a:solidFill>
                  <a:srgbClr val="5858FF"/>
                </a:solidFill>
                <a:effectLst/>
                <a:uLnTx/>
                <a:uFillTx/>
                <a:latin typeface="Aptos" panose="02110004020202020204"/>
                <a:ea typeface="+mn-ea"/>
                <a:cs typeface="+mn-cs"/>
              </a:rPr>
              <a:t>JNCI</a:t>
            </a:r>
            <a:r>
              <a:rPr kumimoji="0" lang="en-US" sz="1800" b="1" i="0" u="none" strike="noStrike" kern="1200" cap="none" spc="0" normalizeH="0" baseline="0" noProof="0" dirty="0">
                <a:ln>
                  <a:noFill/>
                </a:ln>
                <a:solidFill>
                  <a:srgbClr val="5858FF"/>
                </a:solidFill>
                <a:effectLst/>
                <a:uLnTx/>
                <a:uFillTx/>
                <a:latin typeface="Aptos" panose="02110004020202020204"/>
                <a:ea typeface="+mn-ea"/>
                <a:cs typeface="+mn-cs"/>
              </a:rPr>
              <a:t>, 2022</a:t>
            </a:r>
          </a:p>
        </p:txBody>
      </p:sp>
      <p:sp>
        <p:nvSpPr>
          <p:cNvPr id="13" name="TextBox 12">
            <a:extLst>
              <a:ext uri="{FF2B5EF4-FFF2-40B4-BE49-F238E27FC236}">
                <a16:creationId xmlns:a16="http://schemas.microsoft.com/office/drawing/2014/main" id="{9C572B4E-F175-A14C-3151-DD9E8539ADAE}"/>
              </a:ext>
            </a:extLst>
          </p:cNvPr>
          <p:cNvSpPr txBox="1"/>
          <p:nvPr/>
        </p:nvSpPr>
        <p:spPr>
          <a:xfrm>
            <a:off x="7627444" y="2313930"/>
            <a:ext cx="525956"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858FF"/>
                </a:solidFill>
                <a:effectLst/>
                <a:uLnTx/>
                <a:uFillTx/>
                <a:latin typeface="Aptos" panose="02110004020202020204"/>
                <a:ea typeface="+mn-ea"/>
                <a:cs typeface="+mn-cs"/>
              </a:rPr>
              <a:t>*</a:t>
            </a:r>
          </a:p>
        </p:txBody>
      </p:sp>
    </p:spTree>
    <p:extLst>
      <p:ext uri="{BB962C8B-B14F-4D97-AF65-F5344CB8AC3E}">
        <p14:creationId xmlns:p14="http://schemas.microsoft.com/office/powerpoint/2010/main" val="26391922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9FFC90-4934-EC05-D26E-742EB033CCF6}"/>
              </a:ext>
            </a:extLst>
          </p:cNvPr>
          <p:cNvSpPr>
            <a:spLocks noGrp="1"/>
          </p:cNvSpPr>
          <p:nvPr>
            <p:ph type="title"/>
          </p:nvPr>
        </p:nvSpPr>
        <p:spPr>
          <a:xfrm>
            <a:off x="4105469" y="441325"/>
            <a:ext cx="7643622" cy="771655"/>
          </a:xfrm>
        </p:spPr>
        <p:txBody>
          <a:bodyPr/>
          <a:lstStyle/>
          <a:p>
            <a:r>
              <a:rPr lang="en-US" dirty="0"/>
              <a:t>Conclusions</a:t>
            </a:r>
          </a:p>
        </p:txBody>
      </p:sp>
      <p:sp>
        <p:nvSpPr>
          <p:cNvPr id="5" name="Text Placeholder 4">
            <a:extLst>
              <a:ext uri="{FF2B5EF4-FFF2-40B4-BE49-F238E27FC236}">
                <a16:creationId xmlns:a16="http://schemas.microsoft.com/office/drawing/2014/main" id="{1D4AF863-5C98-2F74-DEC5-E69342557187}"/>
              </a:ext>
            </a:extLst>
          </p:cNvPr>
          <p:cNvSpPr>
            <a:spLocks noGrp="1"/>
          </p:cNvSpPr>
          <p:nvPr>
            <p:ph type="body" sz="quarter" idx="17"/>
          </p:nvPr>
        </p:nvSpPr>
        <p:spPr>
          <a:xfrm>
            <a:off x="293624" y="1721272"/>
            <a:ext cx="11749087" cy="4751385"/>
          </a:xfrm>
        </p:spPr>
        <p:txBody>
          <a:bodyPr>
            <a:normAutofit fontScale="85000" lnSpcReduction="10000"/>
          </a:bodyPr>
          <a:lstStyle/>
          <a:p>
            <a:pPr marL="285750" indent="-285750">
              <a:spcAft>
                <a:spcPts val="600"/>
              </a:spcAft>
              <a:buFont typeface="Arial" panose="020B0604020202020204" pitchFamily="34" charset="0"/>
              <a:buChar char="•"/>
            </a:pPr>
            <a:r>
              <a:rPr lang="en-US" sz="3200" dirty="0"/>
              <a:t>TACKs kill HIV-expressing cells, potentially before the immune system recognizes virus release.</a:t>
            </a:r>
          </a:p>
          <a:p>
            <a:pPr marL="285750" indent="-285750">
              <a:spcAft>
                <a:spcPts val="600"/>
              </a:spcAft>
              <a:buFont typeface="Arial" panose="020B0604020202020204" pitchFamily="34" charset="0"/>
              <a:buChar char="•"/>
            </a:pPr>
            <a:r>
              <a:rPr lang="en-US" sz="3200" dirty="0"/>
              <a:t>This may help reduce the HIV reservoir, particularly with potent latency reversal.</a:t>
            </a:r>
          </a:p>
          <a:p>
            <a:pPr marL="285750" indent="-285750">
              <a:spcAft>
                <a:spcPts val="600"/>
              </a:spcAft>
              <a:buFont typeface="Arial" panose="020B0604020202020204" pitchFamily="34" charset="0"/>
              <a:buChar char="•"/>
            </a:pPr>
            <a:r>
              <a:rPr lang="en-US" sz="3200" dirty="0"/>
              <a:t>DPP9 inhibition may be required to get full TACK killing in proliferating cells.</a:t>
            </a:r>
          </a:p>
          <a:p>
            <a:pPr marL="285750" indent="-285750">
              <a:spcAft>
                <a:spcPts val="600"/>
              </a:spcAft>
              <a:buFont typeface="Arial" panose="020B0604020202020204" pitchFamily="34" charset="0"/>
              <a:buChar char="•"/>
            </a:pPr>
            <a:r>
              <a:rPr lang="en-US" sz="3200" dirty="0"/>
              <a:t>TACKs have potential to also reduce inflammation and morbidity </a:t>
            </a:r>
          </a:p>
          <a:p>
            <a:pPr marL="285750" indent="-285750">
              <a:spcAft>
                <a:spcPts val="600"/>
              </a:spcAft>
              <a:buFont typeface="Arial" panose="020B0604020202020204" pitchFamily="34" charset="0"/>
              <a:buChar char="•"/>
            </a:pPr>
            <a:r>
              <a:rPr lang="en-US" sz="3200" dirty="0"/>
              <a:t>EFV (and possibly RPV?) might have some activity </a:t>
            </a:r>
            <a:r>
              <a:rPr lang="en-US" sz="3200" i="1" dirty="0"/>
              <a:t>in vivo</a:t>
            </a:r>
            <a:endParaRPr lang="en-US" sz="3200" dirty="0"/>
          </a:p>
          <a:p>
            <a:pPr marL="285750" indent="-285750">
              <a:spcAft>
                <a:spcPts val="600"/>
              </a:spcAft>
              <a:buFont typeface="Arial" panose="020B0604020202020204" pitchFamily="34" charset="0"/>
              <a:buChar char="•"/>
            </a:pPr>
            <a:r>
              <a:rPr lang="en-US" sz="3200" dirty="0"/>
              <a:t>Newer drugs with even more potency are in development.</a:t>
            </a:r>
          </a:p>
        </p:txBody>
      </p:sp>
    </p:spTree>
    <p:extLst>
      <p:ext uri="{BB962C8B-B14F-4D97-AF65-F5344CB8AC3E}">
        <p14:creationId xmlns:p14="http://schemas.microsoft.com/office/powerpoint/2010/main" val="24194902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0520D-1BB5-AF99-9FCE-8D52B90EDE94}"/>
              </a:ext>
            </a:extLst>
          </p:cNvPr>
          <p:cNvSpPr txBox="1">
            <a:spLocks/>
          </p:cNvSpPr>
          <p:nvPr/>
        </p:nvSpPr>
        <p:spPr>
          <a:xfrm>
            <a:off x="390617" y="0"/>
            <a:ext cx="11487705" cy="927208"/>
          </a:xfrm>
          <a:prstGeom prst="rect">
            <a:avLst/>
          </a:prstGeom>
        </p:spPr>
        <p:txBody>
          <a:bodyPr>
            <a:normAutofit/>
          </a:bodyPr>
          <a:lst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a:lstStyle>
          <a:p>
            <a:pPr algn="ctr"/>
            <a:r>
              <a:rPr lang="en-US" sz="4000" dirty="0">
                <a:solidFill>
                  <a:srgbClr val="617F09"/>
                </a:solidFill>
              </a:rPr>
              <a:t>Acknowledgements</a:t>
            </a:r>
          </a:p>
        </p:txBody>
      </p:sp>
      <p:sp>
        <p:nvSpPr>
          <p:cNvPr id="3" name="Text Box 5">
            <a:extLst>
              <a:ext uri="{FF2B5EF4-FFF2-40B4-BE49-F238E27FC236}">
                <a16:creationId xmlns:a16="http://schemas.microsoft.com/office/drawing/2014/main" id="{22C2802D-0091-15AA-EA44-B64A55D5DA8C}"/>
              </a:ext>
            </a:extLst>
          </p:cNvPr>
          <p:cNvSpPr txBox="1">
            <a:spLocks noChangeArrowheads="1"/>
          </p:cNvSpPr>
          <p:nvPr/>
        </p:nvSpPr>
        <p:spPr bwMode="auto">
          <a:xfrm>
            <a:off x="342900" y="1588418"/>
            <a:ext cx="2800350" cy="5993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1600" b="1" i="0" u="sng" strike="noStrike" kern="1200" cap="none" spc="0" normalizeH="0" baseline="0" noProof="0" dirty="0">
                <a:ln>
                  <a:noFill/>
                </a:ln>
                <a:solidFill>
                  <a:prstClr val="black"/>
                </a:solidFill>
                <a:effectLst/>
                <a:uLnTx/>
                <a:uFillTx/>
                <a:latin typeface="Calibri" panose="020F0502020204030204"/>
                <a:ea typeface="+mn-ea"/>
                <a:cs typeface="+mn-cs"/>
              </a:rPr>
              <a:t>Hunt Lab</a:t>
            </a: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1600" b="1" i="0" u="none" strike="noStrike" kern="1200" cap="none" spc="0" normalizeH="0" baseline="0" noProof="0" dirty="0">
                <a:ln>
                  <a:noFill/>
                </a:ln>
                <a:solidFill>
                  <a:prstClr val="black"/>
                </a:solidFill>
                <a:effectLst/>
                <a:uLnTx/>
                <a:uFillTx/>
                <a:latin typeface="Calibri" panose="020F0502020204030204"/>
                <a:ea typeface="+mn-ea"/>
                <a:cs typeface="+mn-cs"/>
              </a:rPr>
              <a:t>Gabby </a:t>
            </a:r>
            <a:r>
              <a:rPr kumimoji="0" lang="en-US" altLang="en-US" sz="1600" b="1" i="0" u="none" strike="noStrike" kern="1200" cap="none" spc="0" normalizeH="0" baseline="0" noProof="0" dirty="0" err="1">
                <a:ln>
                  <a:noFill/>
                </a:ln>
                <a:solidFill>
                  <a:prstClr val="black"/>
                </a:solidFill>
                <a:effectLst/>
                <a:uLnTx/>
                <a:uFillTx/>
                <a:latin typeface="Calibri" panose="020F0502020204030204"/>
                <a:ea typeface="+mn-ea"/>
                <a:cs typeface="+mn-cs"/>
              </a:rPr>
              <a:t>Ambayec</a:t>
            </a:r>
            <a:endParaRPr kumimoji="0" lang="en-US" alt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defTabSz="685800">
              <a:spcBef>
                <a:spcPct val="0"/>
              </a:spcBef>
              <a:buNone/>
              <a:defRPr/>
            </a:pPr>
            <a:r>
              <a:rPr kumimoji="0" lang="en-US" altLang="en-US" sz="1600" b="1" i="0" u="none" strike="noStrike" kern="1200" cap="none" spc="0" normalizeH="0" baseline="0" noProof="0" dirty="0">
                <a:ln>
                  <a:noFill/>
                </a:ln>
                <a:solidFill>
                  <a:prstClr val="black"/>
                </a:solidFill>
                <a:effectLst/>
                <a:uLnTx/>
                <a:uFillTx/>
                <a:latin typeface="Calibri" panose="020F0502020204030204"/>
                <a:ea typeface="+mn-ea"/>
                <a:cs typeface="+mn-cs"/>
              </a:rPr>
              <a:t>Noah Aquino</a:t>
            </a: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1600" b="1" i="0" u="none" strike="noStrike" kern="1200" cap="none" spc="0" normalizeH="0" baseline="0" noProof="0" dirty="0">
                <a:ln>
                  <a:noFill/>
                </a:ln>
                <a:solidFill>
                  <a:prstClr val="black"/>
                </a:solidFill>
                <a:effectLst/>
                <a:uLnTx/>
                <a:uFillTx/>
                <a:latin typeface="Calibri" panose="020F0502020204030204"/>
                <a:ea typeface="+mn-ea"/>
                <a:cs typeface="+mn-cs"/>
              </a:rPr>
              <a:t>Gaby Beck-</a:t>
            </a:r>
            <a:r>
              <a:rPr kumimoji="0" lang="en-US" altLang="en-US" sz="1600" b="1" i="0" u="none" strike="noStrike" kern="1200" cap="none" spc="0" normalizeH="0" baseline="0" noProof="0" dirty="0" err="1">
                <a:ln>
                  <a:noFill/>
                </a:ln>
                <a:solidFill>
                  <a:prstClr val="black"/>
                </a:solidFill>
                <a:effectLst/>
                <a:uLnTx/>
                <a:uFillTx/>
                <a:latin typeface="Calibri" panose="020F0502020204030204"/>
                <a:ea typeface="+mn-ea"/>
                <a:cs typeface="+mn-cs"/>
              </a:rPr>
              <a:t>Engeser</a:t>
            </a:r>
            <a:endParaRPr kumimoji="0" lang="en-US" alt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1600" b="1" i="0" u="none" strike="noStrike" kern="1200" cap="none" spc="0" normalizeH="0" baseline="0" noProof="0" dirty="0">
                <a:ln>
                  <a:noFill/>
                </a:ln>
                <a:solidFill>
                  <a:prstClr val="black"/>
                </a:solidFill>
                <a:effectLst/>
                <a:uLnTx/>
                <a:uFillTx/>
                <a:latin typeface="Calibri" panose="020F0502020204030204"/>
                <a:ea typeface="+mn-ea"/>
                <a:cs typeface="+mn-cs"/>
              </a:rPr>
              <a:t>Sam </a:t>
            </a:r>
            <a:r>
              <a:rPr kumimoji="0" lang="en-US" altLang="en-US" sz="1600" b="1" i="0" u="none" strike="noStrike" kern="1200" cap="none" spc="0" normalizeH="0" baseline="0" noProof="0" dirty="0" err="1">
                <a:ln>
                  <a:noFill/>
                </a:ln>
                <a:solidFill>
                  <a:prstClr val="black"/>
                </a:solidFill>
                <a:effectLst/>
                <a:uLnTx/>
                <a:uFillTx/>
                <a:latin typeface="Calibri" panose="020F0502020204030204"/>
                <a:ea typeface="+mn-ea"/>
                <a:cs typeface="+mn-cs"/>
              </a:rPr>
              <a:t>Schnittman</a:t>
            </a:r>
            <a:endParaRPr kumimoji="0" lang="en-US" alt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r>
              <a:rPr lang="en-US" altLang="en-US" sz="1600" b="1" dirty="0">
                <a:solidFill>
                  <a:prstClr val="black"/>
                </a:solidFill>
                <a:latin typeface="Calibri" panose="020F0502020204030204"/>
              </a:rPr>
              <a:t>Rebecca </a:t>
            </a:r>
            <a:r>
              <a:rPr lang="en-US" altLang="en-US" sz="1600" b="1" dirty="0" err="1">
                <a:solidFill>
                  <a:prstClr val="black"/>
                </a:solidFill>
                <a:latin typeface="Calibri" panose="020F0502020204030204"/>
              </a:rPr>
              <a:t>Abelman</a:t>
            </a:r>
            <a:endParaRPr kumimoji="0" lang="en-US" alt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defTabSz="685800">
              <a:spcBef>
                <a:spcPct val="0"/>
              </a:spcBef>
              <a:buNone/>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Louise </a:t>
            </a:r>
            <a:r>
              <a:rPr kumimoji="0" lang="en-US" alt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Swainson</a:t>
            </a:r>
            <a:endPar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defTabSz="685800">
              <a:spcBef>
                <a:spcPct val="0"/>
              </a:spcBef>
              <a:buNone/>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Vanessa York</a:t>
            </a:r>
            <a:endParaRPr kumimoji="0" lang="en-US" alt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r>
              <a:rPr lang="en-US" altLang="en-US" sz="1600" dirty="0">
                <a:solidFill>
                  <a:prstClr val="black"/>
                </a:solidFill>
                <a:latin typeface="Calibri" panose="020F0502020204030204"/>
              </a:rPr>
              <a:t>Alex Mooney</a:t>
            </a:r>
            <a:endPar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r>
              <a:rPr lang="en-US" altLang="en-US" sz="1600" b="1" dirty="0">
                <a:solidFill>
                  <a:prstClr val="black"/>
                </a:solidFill>
                <a:latin typeface="Calibri" panose="020F0502020204030204"/>
              </a:rPr>
              <a:t>Yoshi Fukazawa</a:t>
            </a:r>
            <a:endParaRPr kumimoji="0" lang="en-US" alt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endPar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1600" b="1" i="0" u="sng" strike="noStrike" kern="1200" cap="none" spc="0" normalizeH="0" baseline="0" noProof="0" dirty="0">
                <a:ln>
                  <a:noFill/>
                </a:ln>
                <a:solidFill>
                  <a:prstClr val="black"/>
                </a:solidFill>
                <a:effectLst/>
                <a:uLnTx/>
                <a:uFillTx/>
                <a:latin typeface="Calibri" panose="020F0502020204030204"/>
                <a:ea typeface="+mn-ea"/>
                <a:cs typeface="+mn-cs"/>
              </a:rPr>
              <a:t>UCSF</a:t>
            </a:r>
            <a:endParaRPr kumimoji="0" lang="en-US" alt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Steven </a:t>
            </a:r>
            <a:r>
              <a:rPr kumimoji="0" lang="en-US" alt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Deeks</a:t>
            </a:r>
            <a:endPar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Jeffrey Martin</a:t>
            </a: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Rebecca Hoh</a:t>
            </a: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1600" i="0" u="none" strike="noStrike" kern="1200" cap="none" spc="0" normalizeH="0" baseline="0" noProof="0" dirty="0">
                <a:ln>
                  <a:noFill/>
                </a:ln>
                <a:solidFill>
                  <a:prstClr val="black"/>
                </a:solidFill>
                <a:effectLst/>
                <a:uLnTx/>
                <a:uFillTx/>
                <a:latin typeface="Calibri" panose="020F0502020204030204"/>
                <a:ea typeface="+mn-ea"/>
                <a:cs typeface="+mn-cs"/>
              </a:rPr>
              <a:t>Priscilla </a:t>
            </a:r>
            <a:r>
              <a:rPr kumimoji="0" lang="en-US" altLang="en-US" sz="1600" i="0" u="none" strike="noStrike" kern="1200" cap="none" spc="0" normalizeH="0" baseline="0" noProof="0" dirty="0" err="1">
                <a:ln>
                  <a:noFill/>
                </a:ln>
                <a:solidFill>
                  <a:prstClr val="black"/>
                </a:solidFill>
                <a:effectLst/>
                <a:uLnTx/>
                <a:uFillTx/>
                <a:latin typeface="Calibri" panose="020F0502020204030204"/>
                <a:ea typeface="+mn-ea"/>
                <a:cs typeface="+mn-cs"/>
              </a:rPr>
              <a:t>Hsue</a:t>
            </a:r>
            <a:endParaRPr kumimoji="0" lang="en-US" altLang="en-US" sz="160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Carl Grunfeld</a:t>
            </a: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1600" b="1" i="0" u="none" strike="noStrike" kern="1200" cap="none" spc="0" normalizeH="0" baseline="0" noProof="0" dirty="0">
                <a:ln>
                  <a:noFill/>
                </a:ln>
                <a:solidFill>
                  <a:prstClr val="black"/>
                </a:solidFill>
                <a:effectLst/>
                <a:uLnTx/>
                <a:uFillTx/>
                <a:latin typeface="Calibri" panose="020F0502020204030204"/>
                <a:ea typeface="+mn-ea"/>
                <a:cs typeface="+mn-cs"/>
              </a:rPr>
              <a:t>Judy </a:t>
            </a:r>
            <a:r>
              <a:rPr kumimoji="0" lang="en-US" altLang="en-US" sz="1600" b="1" i="0" u="none" strike="noStrike" kern="1200" cap="none" spc="0" normalizeH="0" baseline="0" noProof="0" dirty="0" err="1">
                <a:ln>
                  <a:noFill/>
                </a:ln>
                <a:solidFill>
                  <a:prstClr val="black"/>
                </a:solidFill>
                <a:effectLst/>
                <a:uLnTx/>
                <a:uFillTx/>
                <a:latin typeface="Calibri" panose="020F0502020204030204"/>
                <a:ea typeface="+mn-ea"/>
                <a:cs typeface="+mn-cs"/>
              </a:rPr>
              <a:t>Shigenaga</a:t>
            </a:r>
            <a:endParaRPr kumimoji="0" lang="en-US" alt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Fran </a:t>
            </a:r>
            <a:r>
              <a:rPr kumimoji="0" lang="en-US" alt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Aweeka</a:t>
            </a:r>
            <a:endPar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1600" b="1" i="0" u="none" strike="noStrike" kern="1200" cap="none" spc="0" normalizeH="0" baseline="0" noProof="0" dirty="0">
                <a:ln>
                  <a:noFill/>
                </a:ln>
                <a:solidFill>
                  <a:prstClr val="black"/>
                </a:solidFill>
                <a:effectLst/>
                <a:uLnTx/>
                <a:uFillTx/>
                <a:latin typeface="Calibri" panose="020F0502020204030204"/>
                <a:ea typeface="+mn-ea"/>
                <a:cs typeface="+mn-cs"/>
              </a:rPr>
              <a:t>Amelia </a:t>
            </a:r>
            <a:r>
              <a:rPr kumimoji="0" lang="en-US" altLang="en-US" sz="1600" b="1" i="0" u="none" strike="noStrike" kern="1200" cap="none" spc="0" normalizeH="0" baseline="0" noProof="0" dirty="0" err="1">
                <a:ln>
                  <a:noFill/>
                </a:ln>
                <a:solidFill>
                  <a:prstClr val="black"/>
                </a:solidFill>
                <a:effectLst/>
                <a:uLnTx/>
                <a:uFillTx/>
                <a:latin typeface="Calibri" panose="020F0502020204030204"/>
                <a:ea typeface="+mn-ea"/>
                <a:cs typeface="+mn-cs"/>
              </a:rPr>
              <a:t>Deitchman</a:t>
            </a:r>
            <a:endParaRPr kumimoji="0" lang="en-US" alt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David Glidden</a:t>
            </a:r>
          </a:p>
          <a:p>
            <a:pPr marL="0" marR="0" lvl="0" indent="0" algn="l" defTabSz="685800" rtl="0" eaLnBrk="1" fontAlgn="auto" latinLnBrk="0" hangingPunct="1">
              <a:lnSpc>
                <a:spcPct val="100000"/>
              </a:lnSpc>
              <a:spcBef>
                <a:spcPct val="0"/>
              </a:spcBef>
              <a:spcAft>
                <a:spcPts val="0"/>
              </a:spcAft>
              <a:buClrTx/>
              <a:buSzTx/>
              <a:buFontTx/>
              <a:buNone/>
              <a:tabLst/>
              <a:defRPr/>
            </a:pPr>
            <a:endParaRPr kumimoji="0" lang="en-US" alt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endParaRPr kumimoji="0" lang="en-US" altLang="en-US" sz="1350" b="1"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endParaRPr kumimoji="0" lang="en-US" altLang="en-US" sz="135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a:p>
            <a:pPr marL="0" marR="0" lvl="0" indent="0" algn="l" defTabSz="685800" rtl="0" eaLnBrk="1" fontAlgn="auto" latinLnBrk="0" hangingPunct="1">
              <a:lnSpc>
                <a:spcPct val="100000"/>
              </a:lnSpc>
              <a:spcBef>
                <a:spcPct val="0"/>
              </a:spcBef>
              <a:spcAft>
                <a:spcPts val="0"/>
              </a:spcAft>
              <a:buClrTx/>
              <a:buSzTx/>
              <a:buFontTx/>
              <a:buNone/>
              <a:tabLst/>
              <a:defRPr/>
            </a:pPr>
            <a:endParaRPr kumimoji="0" lang="en-US" altLang="en-US" sz="45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pic>
        <p:nvPicPr>
          <p:cNvPr id="4" name="Picture 2" descr="Current CFAR – CFAR Collaborations | NIH: National Institute of Allergy and  Infectious Diseases">
            <a:extLst>
              <a:ext uri="{FF2B5EF4-FFF2-40B4-BE49-F238E27FC236}">
                <a16:creationId xmlns:a16="http://schemas.microsoft.com/office/drawing/2014/main" id="{48B8CDBE-23C8-AD20-73BB-4BAC0A2356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83807" y="3276600"/>
            <a:ext cx="1607647" cy="60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5">
            <a:extLst>
              <a:ext uri="{FF2B5EF4-FFF2-40B4-BE49-F238E27FC236}">
                <a16:creationId xmlns:a16="http://schemas.microsoft.com/office/drawing/2014/main" id="{03983B05-EFC5-9E37-2047-2AD3AF5737DE}"/>
              </a:ext>
            </a:extLst>
          </p:cNvPr>
          <p:cNvSpPr txBox="1">
            <a:spLocks noChangeArrowheads="1"/>
          </p:cNvSpPr>
          <p:nvPr/>
        </p:nvSpPr>
        <p:spPr bwMode="auto">
          <a:xfrm>
            <a:off x="9379973" y="5865396"/>
            <a:ext cx="280508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R01 AI155680   R01HL152957</a:t>
            </a:r>
          </a:p>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R56HL160457    R01AI110271</a:t>
            </a:r>
          </a:p>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R01DK112304    K24AI145806</a:t>
            </a:r>
          </a:p>
          <a:p>
            <a:pPr marL="0" marR="0" lvl="0" indent="0" algn="ctr" defTabSz="685800" rtl="0" eaLnBrk="1" fontAlgn="auto" latinLnBrk="0" hangingPunct="1">
              <a:lnSpc>
                <a:spcPct val="100000"/>
              </a:lnSpc>
              <a:spcBef>
                <a:spcPct val="0"/>
              </a:spcBef>
              <a:spcAft>
                <a:spcPts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rPr>
              <a:t>UM1 1AI126611   Roche, Inc.   </a:t>
            </a:r>
          </a:p>
        </p:txBody>
      </p:sp>
      <p:sp>
        <p:nvSpPr>
          <p:cNvPr id="6" name="TextBox 5">
            <a:extLst>
              <a:ext uri="{FF2B5EF4-FFF2-40B4-BE49-F238E27FC236}">
                <a16:creationId xmlns:a16="http://schemas.microsoft.com/office/drawing/2014/main" id="{BC36867D-C34D-6D7B-E2AC-38817B952838}"/>
              </a:ext>
            </a:extLst>
          </p:cNvPr>
          <p:cNvSpPr txBox="1"/>
          <p:nvPr/>
        </p:nvSpPr>
        <p:spPr>
          <a:xfrm>
            <a:off x="7388189" y="4776257"/>
            <a:ext cx="2171700" cy="195438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alt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en-US" sz="1600" b="1" i="0" u="sng" strike="noStrike" kern="1200" cap="none" spc="0" normalizeH="0" baseline="0" noProof="0" dirty="0">
                <a:ln>
                  <a:noFill/>
                </a:ln>
                <a:solidFill>
                  <a:prstClr val="black"/>
                </a:solidFill>
                <a:effectLst/>
                <a:uLnTx/>
                <a:uFillTx/>
                <a:latin typeface="Calibri" panose="020F0502020204030204"/>
                <a:ea typeface="+mn-ea"/>
                <a:cs typeface="+mn-cs"/>
              </a:rPr>
              <a:t>UCSD</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Edward Lalo </a:t>
            </a:r>
            <a:r>
              <a:rPr kumimoji="0" lang="en-US" alt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Cachay</a:t>
            </a:r>
            <a:endPar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en-US" sz="1600" i="0" u="none" strike="noStrike" kern="1200" cap="none" spc="0" normalizeH="0" baseline="0" noProof="0" dirty="0">
                <a:ln>
                  <a:noFill/>
                </a:ln>
                <a:solidFill>
                  <a:prstClr val="black"/>
                </a:solidFill>
                <a:effectLst/>
                <a:uLnTx/>
                <a:uFillTx/>
                <a:latin typeface="Calibri" panose="020F0502020204030204"/>
                <a:ea typeface="+mn-ea"/>
                <a:cs typeface="+mn-cs"/>
              </a:rPr>
              <a:t>Sara </a:t>
            </a:r>
            <a:r>
              <a:rPr kumimoji="0" lang="en-US" altLang="en-US" sz="1600" i="0" u="none" strike="noStrike" kern="1200" cap="none" spc="0" normalizeH="0" baseline="0" noProof="0" dirty="0" err="1">
                <a:ln>
                  <a:noFill/>
                </a:ln>
                <a:solidFill>
                  <a:prstClr val="black"/>
                </a:solidFill>
                <a:effectLst/>
                <a:uLnTx/>
                <a:uFillTx/>
                <a:latin typeface="Calibri" panose="020F0502020204030204"/>
                <a:ea typeface="+mn-ea"/>
                <a:cs typeface="+mn-cs"/>
              </a:rPr>
              <a:t>Gianella</a:t>
            </a:r>
            <a:endParaRPr kumimoji="0" lang="en-US" altLang="en-US" sz="160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en-US" sz="1600" i="0" u="none" strike="noStrike" kern="1200" cap="none" spc="0" normalizeH="0" baseline="0" noProof="0" dirty="0">
                <a:ln>
                  <a:noFill/>
                </a:ln>
                <a:solidFill>
                  <a:prstClr val="black"/>
                </a:solidFill>
                <a:effectLst/>
                <a:uLnTx/>
                <a:uFillTx/>
                <a:latin typeface="Calibri" panose="020F0502020204030204"/>
                <a:ea typeface="+mn-ea"/>
                <a:cs typeface="+mn-cs"/>
              </a:rPr>
              <a:t>Scott </a:t>
            </a:r>
            <a:r>
              <a:rPr kumimoji="0" lang="en-US" altLang="en-US" sz="1600" i="0" u="none" strike="noStrike" kern="1200" cap="none" spc="0" normalizeH="0" baseline="0" noProof="0" dirty="0" err="1">
                <a:ln>
                  <a:noFill/>
                </a:ln>
                <a:solidFill>
                  <a:prstClr val="black"/>
                </a:solidFill>
                <a:effectLst/>
                <a:uLnTx/>
                <a:uFillTx/>
                <a:latin typeface="Calibri" panose="020F0502020204030204"/>
                <a:ea typeface="+mn-ea"/>
                <a:cs typeface="+mn-cs"/>
              </a:rPr>
              <a:t>Letendre</a:t>
            </a:r>
            <a:endParaRPr kumimoji="0" lang="en-US" altLang="en-US" sz="160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en-US" sz="1600" b="1" i="0" u="sng" strike="noStrike" kern="1200" cap="none" spc="0" normalizeH="0" baseline="0" noProof="0" dirty="0">
                <a:ln>
                  <a:noFill/>
                </a:ln>
                <a:solidFill>
                  <a:prstClr val="black"/>
                </a:solidFill>
                <a:effectLst/>
                <a:uLnTx/>
                <a:uFillTx/>
                <a:latin typeface="Calibri" panose="020F0502020204030204"/>
                <a:ea typeface="+mn-ea"/>
                <a:cs typeface="+mn-cs"/>
              </a:rPr>
              <a:t>UNC</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Joe </a:t>
            </a:r>
            <a:r>
              <a:rPr kumimoji="0" lang="en-US" alt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Eron</a:t>
            </a:r>
            <a:endPar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Sonia </a:t>
            </a:r>
            <a:r>
              <a:rPr kumimoji="0" lang="en-US" alt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Napravonik</a:t>
            </a:r>
            <a:endPar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0D236B93-54F3-3339-40DF-276B457E156D}"/>
              </a:ext>
            </a:extLst>
          </p:cNvPr>
          <p:cNvSpPr txBox="1"/>
          <p:nvPr/>
        </p:nvSpPr>
        <p:spPr>
          <a:xfrm>
            <a:off x="2464116" y="4868829"/>
            <a:ext cx="2270112" cy="1599156"/>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Calibri" panose="020F0502020204030204"/>
                <a:ea typeface="+mn-ea"/>
                <a:cs typeface="+mn-cs"/>
              </a:rPr>
              <a:t>U. Washington</a:t>
            </a: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600" i="0" u="none" strike="noStrike" kern="1200" cap="none" spc="0" normalizeH="0" baseline="0" noProof="0" dirty="0">
                <a:ln>
                  <a:noFill/>
                </a:ln>
                <a:solidFill>
                  <a:prstClr val="black"/>
                </a:solidFill>
                <a:effectLst/>
                <a:uLnTx/>
                <a:uFillTx/>
                <a:latin typeface="Calibri" panose="020F0502020204030204"/>
                <a:ea typeface="+mn-ea"/>
                <a:cs typeface="+mn-cs"/>
              </a:rPr>
              <a:t>Heidi Crane</a:t>
            </a: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600" i="0" u="none" strike="noStrike" kern="1200" cap="none" spc="0" normalizeH="0" baseline="0" noProof="0" dirty="0">
                <a:ln>
                  <a:noFill/>
                </a:ln>
                <a:solidFill>
                  <a:prstClr val="black"/>
                </a:solidFill>
                <a:effectLst/>
                <a:uLnTx/>
                <a:uFillTx/>
                <a:latin typeface="Calibri" panose="020F0502020204030204"/>
                <a:ea typeface="+mn-ea"/>
                <a:cs typeface="+mn-cs"/>
              </a:rPr>
              <a:t>Robin Nance</a:t>
            </a: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Susan </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Heckbert</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David </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Tirschwell</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Mari </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Kitahata</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8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8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76015B09-FEDD-4D29-B5E3-382BBD4856FA}"/>
              </a:ext>
            </a:extLst>
          </p:cNvPr>
          <p:cNvPicPr>
            <a:picLocks noChangeAspect="1"/>
          </p:cNvPicPr>
          <p:nvPr/>
        </p:nvPicPr>
        <p:blipFill>
          <a:blip r:embed="rId4"/>
          <a:stretch>
            <a:fillRect/>
          </a:stretch>
        </p:blipFill>
        <p:spPr>
          <a:xfrm>
            <a:off x="9905961" y="4572000"/>
            <a:ext cx="1739229" cy="767971"/>
          </a:xfrm>
          <a:prstGeom prst="rect">
            <a:avLst/>
          </a:prstGeom>
        </p:spPr>
      </p:pic>
      <p:sp>
        <p:nvSpPr>
          <p:cNvPr id="9" name="TextBox 8">
            <a:extLst>
              <a:ext uri="{FF2B5EF4-FFF2-40B4-BE49-F238E27FC236}">
                <a16:creationId xmlns:a16="http://schemas.microsoft.com/office/drawing/2014/main" id="{CFB3DE4F-9072-AA6B-9146-517A5B62EB64}"/>
              </a:ext>
            </a:extLst>
          </p:cNvPr>
          <p:cNvSpPr txBox="1"/>
          <p:nvPr/>
        </p:nvSpPr>
        <p:spPr>
          <a:xfrm>
            <a:off x="4840979" y="4712100"/>
            <a:ext cx="2270112" cy="2203680"/>
          </a:xfrm>
          <a:prstGeom prst="rect">
            <a:avLst/>
          </a:prstGeom>
          <a:noFill/>
        </p:spPr>
        <p:txBody>
          <a:bodyPr wrap="square" rtlCol="0">
            <a:spAutoFit/>
          </a:bodyPr>
          <a:lstStyle/>
          <a:p>
            <a:pPr marL="0" marR="0" lvl="0" indent="0" algn="l" defTabSz="914400" rtl="0" eaLnBrk="1" fontAlgn="auto" latinLnBrk="0" hangingPunct="1">
              <a:lnSpc>
                <a:spcPct val="80000"/>
              </a:lnSpc>
              <a:spcBef>
                <a:spcPts val="0"/>
              </a:spcBef>
              <a:spcAft>
                <a:spcPts val="0"/>
              </a:spcAft>
              <a:buClrTx/>
              <a:buSzTx/>
              <a:buFontTx/>
              <a:buNone/>
              <a:tabLst/>
              <a:defRPr/>
            </a:pPr>
            <a:endParaRPr kumimoji="0" lang="en-US" sz="1600" b="0"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Calibri" panose="020F0502020204030204"/>
                <a:ea typeface="+mn-ea"/>
                <a:cs typeface="+mn-cs"/>
              </a:rPr>
              <a:t>Case Western Reserve</a:t>
            </a: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600" i="0" u="none" strike="noStrike" kern="1200" cap="none" spc="0" normalizeH="0" baseline="0" noProof="0" dirty="0">
                <a:ln>
                  <a:noFill/>
                </a:ln>
                <a:solidFill>
                  <a:prstClr val="black"/>
                </a:solidFill>
                <a:effectLst/>
                <a:uLnTx/>
                <a:uFillTx/>
                <a:latin typeface="Calibri" panose="020F0502020204030204"/>
                <a:ea typeface="+mn-ea"/>
                <a:cs typeface="+mn-cs"/>
              </a:rPr>
              <a:t>Mike Freeman</a:t>
            </a:r>
          </a:p>
          <a:p>
            <a:pPr marL="0" marR="0" lvl="0" indent="0" algn="l" defTabSz="914400" rtl="0" eaLnBrk="1" fontAlgn="auto" latinLnBrk="0" hangingPunct="1">
              <a:lnSpc>
                <a:spcPct val="80000"/>
              </a:lnSpc>
              <a:spcBef>
                <a:spcPts val="0"/>
              </a:spcBef>
              <a:spcAft>
                <a:spcPts val="0"/>
              </a:spcAft>
              <a:buClrTx/>
              <a:buSzTx/>
              <a:buFontTx/>
              <a:buNone/>
              <a:tabLst/>
              <a:defRPr/>
            </a:pPr>
            <a:r>
              <a:rPr lang="en-US" sz="1600" dirty="0">
                <a:solidFill>
                  <a:prstClr val="black"/>
                </a:solidFill>
                <a:latin typeface="Calibri" panose="020F0502020204030204"/>
              </a:rPr>
              <a:t>Michael Lederman</a:t>
            </a:r>
            <a:endParaRPr kumimoji="0" lang="en-US" sz="160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80000"/>
              </a:lnSpc>
              <a:spcBef>
                <a:spcPts val="0"/>
              </a:spcBef>
              <a:spcAft>
                <a:spcPts val="0"/>
              </a:spcAft>
              <a:buClrTx/>
              <a:buSzTx/>
              <a:buFontTx/>
              <a:buNone/>
              <a:tabLst/>
              <a:defRPr/>
            </a:pP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Calibri" panose="020F0502020204030204"/>
                <a:ea typeface="+mn-ea"/>
                <a:cs typeface="+mn-cs"/>
              </a:rPr>
              <a:t>Harvard</a:t>
            </a:r>
            <a:endPar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Ken Mayer</a:t>
            </a:r>
          </a:p>
          <a:p>
            <a:pPr marL="0" marR="0" lvl="0" indent="0" algn="l" defTabSz="9144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Ahmed </a:t>
            </a:r>
            <a:r>
              <a:rPr kumimoji="0" lang="en-US" sz="1600" b="0" i="0" u="none" strike="noStrike" kern="1200" cap="none" spc="0" normalizeH="0" baseline="0" noProof="0" dirty="0" err="1">
                <a:ln>
                  <a:noFill/>
                </a:ln>
                <a:solidFill>
                  <a:prstClr val="black"/>
                </a:solidFill>
                <a:effectLst/>
                <a:uLnTx/>
                <a:uFillTx/>
                <a:latin typeface="Calibri" panose="020F0502020204030204"/>
                <a:ea typeface="+mn-ea"/>
                <a:cs typeface="+mn-cs"/>
              </a:rPr>
              <a:t>Tawakol</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80000"/>
              </a:lnSpc>
              <a:spcBef>
                <a:spcPts val="0"/>
              </a:spcBef>
              <a:spcAft>
                <a:spcPts val="0"/>
              </a:spcAft>
              <a:buClrTx/>
              <a:buSzTx/>
              <a:buFontTx/>
              <a:buNone/>
              <a:tabLst/>
              <a:defRPr/>
            </a:pPr>
            <a:endParaRPr kumimoji="0" lang="en-US" altLang="en-US" sz="900" b="0"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en-US" sz="1600" b="1" i="0" u="sng" strike="noStrike" kern="1200" cap="none" spc="0" normalizeH="0" baseline="0" noProof="0" dirty="0">
                <a:ln>
                  <a:noFill/>
                </a:ln>
                <a:solidFill>
                  <a:prstClr val="black"/>
                </a:solidFill>
                <a:effectLst/>
                <a:uLnTx/>
                <a:uFillTx/>
                <a:latin typeface="Calibri" panose="020F0502020204030204"/>
                <a:ea typeface="+mn-ea"/>
                <a:cs typeface="+mn-cs"/>
              </a:rPr>
              <a:t>UAB</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Mike Saag</a:t>
            </a:r>
          </a:p>
        </p:txBody>
      </p:sp>
      <p:sp>
        <p:nvSpPr>
          <p:cNvPr id="10" name="TextBox 9">
            <a:extLst>
              <a:ext uri="{FF2B5EF4-FFF2-40B4-BE49-F238E27FC236}">
                <a16:creationId xmlns:a16="http://schemas.microsoft.com/office/drawing/2014/main" id="{056EFCDE-A863-0E6E-2311-72B1F58A563E}"/>
              </a:ext>
            </a:extLst>
          </p:cNvPr>
          <p:cNvSpPr txBox="1"/>
          <p:nvPr/>
        </p:nvSpPr>
        <p:spPr>
          <a:xfrm>
            <a:off x="9559889" y="304800"/>
            <a:ext cx="2318433" cy="2877711"/>
          </a:xfrm>
          <a:prstGeom prst="rect">
            <a:avLst/>
          </a:prstGeom>
          <a:noFill/>
        </p:spPr>
        <p:txBody>
          <a:bodyPr wrap="square" rtlCol="0">
            <a:spAutoFit/>
          </a:bodyPr>
          <a:lstStyle/>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1600" b="1" i="0" u="sng" strike="noStrike" kern="1200" cap="none" spc="0" normalizeH="0" baseline="0" noProof="0" dirty="0">
                <a:ln>
                  <a:noFill/>
                </a:ln>
                <a:solidFill>
                  <a:prstClr val="black"/>
                </a:solidFill>
                <a:effectLst/>
                <a:uLnTx/>
                <a:uFillTx/>
                <a:latin typeface="Calibri" panose="020F0502020204030204"/>
                <a:ea typeface="+mn-ea"/>
                <a:cs typeface="+mn-cs"/>
              </a:rPr>
              <a:t>JHU</a:t>
            </a: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1600" b="1" i="0" u="none" strike="noStrike" kern="1200" cap="none" spc="0" normalizeH="0" baseline="0" noProof="0" dirty="0">
                <a:ln>
                  <a:noFill/>
                </a:ln>
                <a:solidFill>
                  <a:prstClr val="black"/>
                </a:solidFill>
                <a:effectLst/>
                <a:uLnTx/>
                <a:uFillTx/>
                <a:latin typeface="Calibri" panose="020F0502020204030204"/>
                <a:ea typeface="+mn-ea"/>
                <a:cs typeface="+mn-cs"/>
              </a:rPr>
              <a:t>Francesco Simonetti</a:t>
            </a:r>
          </a:p>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en-US" sz="1600" b="0" i="0" u="none" strike="noStrike" kern="1200" cap="none" spc="0" normalizeH="0" baseline="0" noProof="0" dirty="0">
                <a:ln>
                  <a:noFill/>
                </a:ln>
                <a:solidFill>
                  <a:prstClr val="black"/>
                </a:solidFill>
                <a:effectLst/>
                <a:uLnTx/>
                <a:uFillTx/>
                <a:latin typeface="Calibri" panose="020F0502020204030204"/>
                <a:ea typeface="+mn-ea"/>
                <a:cs typeface="+mn-cs"/>
              </a:rPr>
              <a:t>Richard Moore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Calibri" panose="020F0502020204030204"/>
                <a:ea typeface="+mn-ea"/>
                <a:cs typeface="+mn-cs"/>
              </a:rPr>
              <a:t>U Toronto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Colin Kovacs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prstClr val="black"/>
                </a:solidFill>
                <a:latin typeface="Calibri" panose="020F0502020204030204"/>
              </a:rPr>
              <a:t>Mario Ostrowski</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500" b="1" i="0" u="sng"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sng" strike="noStrike" kern="1200" cap="none" spc="0" normalizeH="0" baseline="0" noProof="0" dirty="0">
                <a:ln>
                  <a:noFill/>
                </a:ln>
                <a:solidFill>
                  <a:prstClr val="black"/>
                </a:solidFill>
                <a:effectLst/>
                <a:uLnTx/>
                <a:uFillTx/>
                <a:latin typeface="Calibri" panose="020F0502020204030204"/>
                <a:ea typeface="+mn-ea"/>
                <a:cs typeface="+mn-cs"/>
              </a:rPr>
              <a:t>WUSTL</a:t>
            </a: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prstClr val="black"/>
                </a:solidFill>
                <a:latin typeface="Calibri" panose="020F0502020204030204"/>
              </a:rPr>
              <a:t>Priya Pal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Marilia Pinzone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solidFill>
                  <a:prstClr val="black"/>
                </a:solidFill>
                <a:latin typeface="Calibri" panose="020F0502020204030204"/>
              </a:rPr>
              <a:t>Rachel Presti</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Liang Shan</a:t>
            </a:r>
          </a:p>
        </p:txBody>
      </p:sp>
      <p:pic>
        <p:nvPicPr>
          <p:cNvPr id="11" name="Picture 10" descr="A group of people posing for a photo&#10;&#10;Description automatically generated">
            <a:extLst>
              <a:ext uri="{FF2B5EF4-FFF2-40B4-BE49-F238E27FC236}">
                <a16:creationId xmlns:a16="http://schemas.microsoft.com/office/drawing/2014/main" id="{1AA69033-ADE8-0DF5-98FC-842E8E777ED2}"/>
              </a:ext>
            </a:extLst>
          </p:cNvPr>
          <p:cNvPicPr>
            <a:picLocks noChangeAspect="1"/>
          </p:cNvPicPr>
          <p:nvPr/>
        </p:nvPicPr>
        <p:blipFill>
          <a:blip r:embed="rId5">
            <a:extLst>
              <a:ext uri="{28A0092B-C50C-407E-A947-70E740481C1C}">
                <a14:useLocalDpi xmlns:a14="http://schemas.microsoft.com/office/drawing/2010/main" val="0"/>
              </a:ext>
            </a:extLst>
          </a:blip>
          <a:srcRect l="10248" t="16815" r="8659" b="18105"/>
          <a:stretch/>
        </p:blipFill>
        <p:spPr>
          <a:xfrm>
            <a:off x="2667000" y="762000"/>
            <a:ext cx="6577670" cy="3959098"/>
          </a:xfrm>
          <a:prstGeom prst="rect">
            <a:avLst/>
          </a:prstGeom>
        </p:spPr>
      </p:pic>
    </p:spTree>
    <p:extLst>
      <p:ext uri="{BB962C8B-B14F-4D97-AF65-F5344CB8AC3E}">
        <p14:creationId xmlns:p14="http://schemas.microsoft.com/office/powerpoint/2010/main" val="272134061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2.4|7.8|10.8|12.6|18.1|18.6"/>
</p:tagLst>
</file>

<file path=ppt/theme/theme1.xml><?xml version="1.0" encoding="utf-8"?>
<a:theme xmlns:a="http://schemas.openxmlformats.org/drawingml/2006/main" name="AIDS2026">
  <a:themeElements>
    <a:clrScheme name="AIDS 2026">
      <a:dk1>
        <a:srgbClr val="000000"/>
      </a:dk1>
      <a:lt1>
        <a:srgbClr val="FFFFFF"/>
      </a:lt1>
      <a:dk2>
        <a:srgbClr val="617F09"/>
      </a:dk2>
      <a:lt2>
        <a:srgbClr val="FFFFFF"/>
      </a:lt2>
      <a:accent1>
        <a:srgbClr val="61800A"/>
      </a:accent1>
      <a:accent2>
        <a:srgbClr val="0A41F3"/>
      </a:accent2>
      <a:accent3>
        <a:srgbClr val="FFA836"/>
      </a:accent3>
      <a:accent4>
        <a:srgbClr val="E0001B"/>
      </a:accent4>
      <a:accent5>
        <a:srgbClr val="105B2F"/>
      </a:accent5>
      <a:accent6>
        <a:srgbClr val="BFED2F"/>
      </a:accent6>
      <a:hlink>
        <a:srgbClr val="E0001B"/>
      </a:hlink>
      <a:folHlink>
        <a:srgbClr val="DF001A"/>
      </a:folHlink>
    </a:clrScheme>
    <a:fontScheme name="Verdana">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wrap="square" lIns="288000" tIns="288000" rIns="288000" bIns="288000" rtlCol="0" anchor="t"/>
      <a:lstStyle>
        <a:defPPr algn="l">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Hunt TACK talk for Rio 2026 071226" id="{B543C74E-D81D-4AC6-82F5-6B29270017FB}" vid="{9E64669B-56A9-4701-A6C1-DFAC20068EE1}"/>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International AIDS Society">
  <a:themeElements>
    <a:clrScheme name="Benutzerdefiniert 114">
      <a:dk1>
        <a:sysClr val="windowText" lastClr="000000"/>
      </a:dk1>
      <a:lt1>
        <a:sysClr val="window" lastClr="FFFFFF"/>
      </a:lt1>
      <a:dk2>
        <a:srgbClr val="7F7F7F"/>
      </a:dk2>
      <a:lt2>
        <a:srgbClr val="D8D8D8"/>
      </a:lt2>
      <a:accent1>
        <a:srgbClr val="E0001B"/>
      </a:accent1>
      <a:accent2>
        <a:srgbClr val="C8F04B"/>
      </a:accent2>
      <a:accent3>
        <a:srgbClr val="472482"/>
      </a:accent3>
      <a:accent4>
        <a:srgbClr val="8CCDCD"/>
      </a:accent4>
      <a:accent5>
        <a:srgbClr val="B4BEA5"/>
      </a:accent5>
      <a:accent6>
        <a:srgbClr val="7F7F7F"/>
      </a:accent6>
      <a:hlink>
        <a:srgbClr val="000000"/>
      </a:hlink>
      <a:folHlink>
        <a:srgbClr val="000000"/>
      </a:folHlink>
    </a:clrScheme>
    <a:fontScheme name="Benutzerdefiniert 184">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AS_PowerPoint_Verdana.potx" id="{9B64EA63-39BD-4D93-B0F6-E5A86E9A3715}" vid="{37AD95BC-3908-44AE-9760-EF63FA4D06CE}"/>
    </a:ext>
  </a:extLst>
</a:theme>
</file>

<file path=ppt/theme/theme4.xml><?xml version="1.0" encoding="utf-8"?>
<a:theme xmlns:a="http://schemas.openxmlformats.org/drawingml/2006/main" name="6_Default Design">
  <a:themeElements>
    <a:clrScheme name="Default Design 13">
      <a:dk1>
        <a:srgbClr val="808080"/>
      </a:dk1>
      <a:lt1>
        <a:srgbClr val="FFFFFF"/>
      </a:lt1>
      <a:dk2>
        <a:srgbClr val="000050"/>
      </a:dk2>
      <a:lt2>
        <a:srgbClr val="FFFF00"/>
      </a:lt2>
      <a:accent1>
        <a:srgbClr val="BBE0E3"/>
      </a:accent1>
      <a:accent2>
        <a:srgbClr val="333399"/>
      </a:accent2>
      <a:accent3>
        <a:srgbClr val="AAAAB3"/>
      </a:accent3>
      <a:accent4>
        <a:srgbClr val="DADADA"/>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808080"/>
        </a:dk1>
        <a:lt1>
          <a:srgbClr val="FFFFFF"/>
        </a:lt1>
        <a:dk2>
          <a:srgbClr val="000050"/>
        </a:dk2>
        <a:lt2>
          <a:srgbClr val="FFFF00"/>
        </a:lt2>
        <a:accent1>
          <a:srgbClr val="BBE0E3"/>
        </a:accent1>
        <a:accent2>
          <a:srgbClr val="333399"/>
        </a:accent2>
        <a:accent3>
          <a:srgbClr val="AAAAB3"/>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efault Design 13">
    <a:dk1>
      <a:srgbClr val="808080"/>
    </a:dk1>
    <a:lt1>
      <a:srgbClr val="FFFFFF"/>
    </a:lt1>
    <a:dk2>
      <a:srgbClr val="000050"/>
    </a:dk2>
    <a:lt2>
      <a:srgbClr val="FFFF00"/>
    </a:lt2>
    <a:accent1>
      <a:srgbClr val="BBE0E3"/>
    </a:accent1>
    <a:accent2>
      <a:srgbClr val="333399"/>
    </a:accent2>
    <a:accent3>
      <a:srgbClr val="AAAAB3"/>
    </a:accent3>
    <a:accent4>
      <a:srgbClr val="DADADA"/>
    </a:accent4>
    <a:accent5>
      <a:srgbClr val="DAEDEF"/>
    </a:accent5>
    <a:accent6>
      <a:srgbClr val="2D2D8A"/>
    </a:accent6>
    <a:hlink>
      <a:srgbClr val="009999"/>
    </a:hlink>
    <a:folHlink>
      <a:srgbClr val="99CC00"/>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236f8d0-c4c0-4f47-ae05-f87aea30adc7">
      <Terms xmlns="http://schemas.microsoft.com/office/infopath/2007/PartnerControls"/>
    </lcf76f155ced4ddcb4097134ff3c332f>
    <TaxCatchAll xmlns="73ce610f-b889-47d4-8ab5-c38f623799c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4EDCEEC58F924B8688429696C030D2" ma:contentTypeVersion="19" ma:contentTypeDescription="Create a new document." ma:contentTypeScope="" ma:versionID="b4d8bdf56c9ebdc58dfe75d904c50a7a">
  <xsd:schema xmlns:xsd="http://www.w3.org/2001/XMLSchema" xmlns:xs="http://www.w3.org/2001/XMLSchema" xmlns:p="http://schemas.microsoft.com/office/2006/metadata/properties" xmlns:ns2="e236f8d0-c4c0-4f47-ae05-f87aea30adc7" xmlns:ns3="73ce610f-b889-47d4-8ab5-c38f623799c9" targetNamespace="http://schemas.microsoft.com/office/2006/metadata/properties" ma:root="true" ma:fieldsID="6eb87eb5e6ae4b3023b2eee28dfdb8f0" ns2:_="" ns3:_="">
    <xsd:import namespace="e236f8d0-c4c0-4f47-ae05-f87aea30adc7"/>
    <xsd:import namespace="73ce610f-b889-47d4-8ab5-c38f623799c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AutoKeyPoints" minOccurs="0"/>
                <xsd:element ref="ns2:MediaServiceKeyPoints" minOccurs="0"/>
                <xsd:element ref="ns2:MediaServiceDateTake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LengthInSecond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236f8d0-c4c0-4f47-ae05-f87aea30ad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DateTaken" ma:index="13" nillable="true" ma:displayName="MediaServiceDateTaken" ma:hidden="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d8752f36-f899-4024-97aa-312620fde4b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3ce610f-b889-47d4-8ab5-c38f623799c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cc0bfebf-baa6-4c8c-8536-352a9d7474a2}" ma:internalName="TaxCatchAll" ma:showField="CatchAllData" ma:web="73ce610f-b889-47d4-8ab5-c38f623799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4CFBB23-A995-432B-B518-ECE38CF4F649}">
  <ds:schemaRefs>
    <ds:schemaRef ds:uri="http://schemas.microsoft.com/sharepoint/v3/contenttype/forms"/>
  </ds:schemaRefs>
</ds:datastoreItem>
</file>

<file path=customXml/itemProps2.xml><?xml version="1.0" encoding="utf-8"?>
<ds:datastoreItem xmlns:ds="http://schemas.openxmlformats.org/officeDocument/2006/customXml" ds:itemID="{7A633FE2-6E90-470A-97F5-051E1CE1A1DF}">
  <ds:schemaRefs>
    <ds:schemaRef ds:uri="http://schemas.microsoft.com/office/2006/documentManagement/types"/>
    <ds:schemaRef ds:uri="http://purl.org/dc/elements/1.1/"/>
    <ds:schemaRef ds:uri="http://schemas.openxmlformats.org/package/2006/metadata/core-properties"/>
    <ds:schemaRef ds:uri="http://www.w3.org/XML/1998/namespace"/>
    <ds:schemaRef ds:uri="http://schemas.microsoft.com/office/2006/metadata/properties"/>
    <ds:schemaRef ds:uri="http://purl.org/dc/terms/"/>
    <ds:schemaRef ds:uri="e236f8d0-c4c0-4f47-ae05-f87aea30adc7"/>
    <ds:schemaRef ds:uri="http://schemas.microsoft.com/office/infopath/2007/PartnerControls"/>
    <ds:schemaRef ds:uri="73ce610f-b889-47d4-8ab5-c38f623799c9"/>
    <ds:schemaRef ds:uri="http://purl.org/dc/dcmitype/"/>
  </ds:schemaRefs>
</ds:datastoreItem>
</file>

<file path=customXml/itemProps3.xml><?xml version="1.0" encoding="utf-8"?>
<ds:datastoreItem xmlns:ds="http://schemas.openxmlformats.org/officeDocument/2006/customXml" ds:itemID="{D54E91A1-4FE8-4286-AF15-A002E02C65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236f8d0-c4c0-4f47-ae05-f87aea30adc7"/>
    <ds:schemaRef ds:uri="73ce610f-b889-47d4-8ab5-c38f623799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Hunt TACK talk for Rio 2026 071226</Template>
  <TotalTime>2992</TotalTime>
  <Words>2116</Words>
  <Application>Microsoft Office PowerPoint</Application>
  <PresentationFormat>Widescreen</PresentationFormat>
  <Paragraphs>236</Paragraphs>
  <Slides>21</Slides>
  <Notes>4</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21</vt:i4>
      </vt:variant>
    </vt:vector>
  </HeadingPairs>
  <TitlesOfParts>
    <vt:vector size="33" baseType="lpstr">
      <vt:lpstr>Arial</vt:lpstr>
      <vt:lpstr>Wingdings</vt:lpstr>
      <vt:lpstr>Calibri</vt:lpstr>
      <vt:lpstr>Verdana</vt:lpstr>
      <vt:lpstr>Aptos</vt:lpstr>
      <vt:lpstr>Aptos Display</vt:lpstr>
      <vt:lpstr>Helvetica</vt:lpstr>
      <vt:lpstr>AIDS2026</vt:lpstr>
      <vt:lpstr>1_Office Theme</vt:lpstr>
      <vt:lpstr>2_International AIDS Society</vt:lpstr>
      <vt:lpstr>6_Default Design</vt:lpstr>
      <vt:lpstr>2_Office Theme</vt:lpstr>
      <vt:lpstr>CARD8 and TACKs: Implications for treatment and cure</vt:lpstr>
      <vt:lpstr>Summary FOR COMMUNITY</vt:lpstr>
      <vt:lpstr>HIV Protease Normally Gets Activated After HIV Virion is Released from the Cell</vt:lpstr>
      <vt:lpstr>Early Important Observations that Flew Beneath the Radar…</vt:lpstr>
      <vt:lpstr>Targeted Activation of Cell Killing (TACKs): New Tools to Kill HIV-expressing Cells</vt:lpstr>
      <vt:lpstr>EFV and Other TACK Drugs Induce Premature Dimerization of Gag-Pol, Activating Protease and CARD8 “Self Destruct” Mechanism</vt:lpstr>
      <vt:lpstr>EFV and RPV Are the Only Currently Approved NNRTI’s with TACK Activity (but more are on the way!)</vt:lpstr>
      <vt:lpstr>DPP9 Counteracts CARD8-mediated Killing</vt:lpstr>
      <vt:lpstr>Cure Approach: Combine Latency Reversal + TACK Maximize “Kick and Kill” for Reservoir Reduction</vt:lpstr>
      <vt:lpstr>NNRTI Resistance Mutations Compromise EFV TACK Activity</vt:lpstr>
      <vt:lpstr>EFV and RPV Have Moderate TACK Activity in Vitro But not DOR, or NVP</vt:lpstr>
      <vt:lpstr>Efavirenz Intensification Appears to Reduce the Active HIV Reservoir in Vivo</vt:lpstr>
      <vt:lpstr>Virus Release into the Tissue Environment is Quite Inflammatory…</vt:lpstr>
      <vt:lpstr>And When There Is No Virus in the Neighborhood, No Fire Alarms are Rung!</vt:lpstr>
      <vt:lpstr>Virus-Associated Cancer Increased to a Far Greater Degree than Other Comorbidities in Treated HIV (Population-based study in Denmark)</vt:lpstr>
      <vt:lpstr>PowerPoint Presentation</vt:lpstr>
      <vt:lpstr>Immunoregulatory pathways appear key in treated HIV</vt:lpstr>
      <vt:lpstr>Common Inflammatory Signature for  Virus-associated Cancers</vt:lpstr>
      <vt:lpstr>EFV Use Associated with Lower Biomarker Levels Linked to Anal CA and NHL Risk</vt:lpstr>
      <vt:lpstr>Conclusions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Hunt, Peter</dc:creator>
  <cp:lastModifiedBy>Hunt, Peter</cp:lastModifiedBy>
  <cp:revision>2</cp:revision>
  <dcterms:created xsi:type="dcterms:W3CDTF">2026-07-15T14:59:37Z</dcterms:created>
  <dcterms:modified xsi:type="dcterms:W3CDTF">2026-07-20T18:31:24Z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0x010100814EDCEEC58F924B8688429696C030D2</vt:lpwstr>
  </property>
  <property fmtid="{D5CDD505-2E9C-101B-9397-08002B2CF9AE}" pid="3" name="MediaServiceImageTags">
    <vt:lpwstr/>
  </property>
</Properties>
</file>