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7"/>
  </p:notesMasterIdLst>
  <p:sldIdLst>
    <p:sldId id="273" r:id="rId5"/>
    <p:sldId id="263" r:id="rId6"/>
  </p:sldIdLst>
  <p:sldSz cx="12192000" cy="6858000"/>
  <p:notesSz cx="6858000" cy="9144000"/>
  <p:embeddedFontLst>
    <p:embeddedFont>
      <p:font typeface="Verdana" panose="020B060403050404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6301"/>
  </p:normalViewPr>
  <p:slideViewPr>
    <p:cSldViewPr snapToGrid="0" snapToObjects="1">
      <p:cViewPr varScale="1">
        <p:scale>
          <a:sx n="120" d="100"/>
          <a:sy n="120" d="100"/>
        </p:scale>
        <p:origin x="120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95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1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7519" y="904187"/>
            <a:ext cx="7521427" cy="417877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8000" dirty="0"/>
              <a:t>Message from Esperanza Patient</a:t>
            </a: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eranza message 2026">
            <a:hlinkClick r:id="" action="ppaction://media"/>
            <a:extLst>
              <a:ext uri="{FF2B5EF4-FFF2-40B4-BE49-F238E27FC236}">
                <a16:creationId xmlns:a16="http://schemas.microsoft.com/office/drawing/2014/main" id="{8750A8A7-D03E-4865-EC33-39326BF0C9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7187" y="203199"/>
            <a:ext cx="3613601" cy="642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4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3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633FE2-6E90-470A-97F5-051E1CE1A1DF}">
  <ds:schemaRefs>
    <ds:schemaRef ds:uri="http://purl.org/dc/dcmitype/"/>
    <ds:schemaRef ds:uri="73ce610f-b889-47d4-8ab5-c38f623799c9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e236f8d0-c4c0-4f47-ae05-f87aea30adc7"/>
  </ds:schemaRefs>
</ds:datastoreItem>
</file>

<file path=customXml/itemProps2.xml><?xml version="1.0" encoding="utf-8"?>
<ds:datastoreItem xmlns:ds="http://schemas.openxmlformats.org/officeDocument/2006/customXml" ds:itemID="{64CFBB23-A995-432B-B518-ECE38CF4F6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4E91A1-4FE8-4286-AF15-A002E02C65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Esperanza patient pre-recorded message</Template>
  <TotalTime>0</TotalTime>
  <Words>5</Words>
  <Application>Microsoft Office PowerPoint</Application>
  <PresentationFormat>Widescreen</PresentationFormat>
  <Paragraphs>2</Paragraphs>
  <Slides>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Verdana</vt:lpstr>
      <vt:lpstr>Calibri</vt:lpstr>
      <vt:lpstr>AIDS2026</vt:lpstr>
      <vt:lpstr>Message from Esperanza Patient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Riccardo Maddalozzo</dc:creator>
  <cp:lastModifiedBy>Riccardo Maddalozzo</cp:lastModifiedBy>
  <cp:revision>1</cp:revision>
  <dcterms:created xsi:type="dcterms:W3CDTF">2026-07-22T08:22:30Z</dcterms:created>
  <dcterms:modified xsi:type="dcterms:W3CDTF">2026-07-22T08:22:53Z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