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y="6858000" cx="12192000"/>
  <p:notesSz cx="6858000" cy="9144000"/>
  <p:embeddedFontLst>
    <p:embeddedFont>
      <p:font typeface="Poppins"/>
      <p:regular r:id="rId24"/>
      <p:bold r:id="rId25"/>
      <p:italic r:id="rId26"/>
      <p:boldItalic r:id="rId27"/>
    </p:embeddedFont>
    <p:embeddedFont>
      <p:font typeface="Lato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2" roundtripDataSignature="AMtx7mjXDLU5YCdp2ewzT4O6Q8WtzTD2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oppins-regular.fntdata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-italic.fntdata"/><Relationship Id="rId25" Type="http://schemas.openxmlformats.org/officeDocument/2006/relationships/font" Target="fonts/Poppins-bold.fntdata"/><Relationship Id="rId28" Type="http://schemas.openxmlformats.org/officeDocument/2006/relationships/font" Target="fonts/Lato-regular.fntdata"/><Relationship Id="rId27" Type="http://schemas.openxmlformats.org/officeDocument/2006/relationships/font" Target="fonts/Poppi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ato-boldItalic.fntdata"/><Relationship Id="rId30" Type="http://schemas.openxmlformats.org/officeDocument/2006/relationships/font" Target="fonts/La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3" name="Google Shape;8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>
  <p:cSld name="Slide de Título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 txBox="1"/>
          <p:nvPr>
            <p:ph type="title"/>
          </p:nvPr>
        </p:nvSpPr>
        <p:spPr>
          <a:xfrm>
            <a:off x="4116391" y="441325"/>
            <a:ext cx="7357200" cy="57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Verdana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0"/>
          <p:cNvSpPr txBox="1"/>
          <p:nvPr/>
        </p:nvSpPr>
        <p:spPr>
          <a:xfrm>
            <a:off x="6312024" y="6416676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4" name="Google Shape;14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7306" y="4037048"/>
            <a:ext cx="3585482" cy="230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4059534" cy="369608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0"/>
          <p:cNvSpPr txBox="1"/>
          <p:nvPr/>
        </p:nvSpPr>
        <p:spPr>
          <a:xfrm>
            <a:off x="442913" y="6416675"/>
            <a:ext cx="36735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26–31 July  •  Rio de Janeiro, Brazil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0"/>
          <p:cNvSpPr txBox="1"/>
          <p:nvPr/>
        </p:nvSpPr>
        <p:spPr>
          <a:xfrm>
            <a:off x="4116389" y="6416675"/>
            <a:ext cx="1763700" cy="21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aids2026.org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3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1" name="Google Shape;31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8" name="Google Shape;3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2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5" name="Google Shape;45;p2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2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7" name="Google Shape;47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2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6" name="Google Shape;6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/>
          <p:nvPr/>
        </p:nvSpPr>
        <p:spPr>
          <a:xfrm>
            <a:off x="3319925" y="391950"/>
            <a:ext cx="9502500" cy="43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</a:pPr>
            <a:r>
              <a:rPr b="1" i="0" lang="en-US" sz="4500" u="none" cap="none" strike="noStrike">
                <a:solidFill>
                  <a:srgbClr val="617F09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HIV Cure Without Borders</a:t>
            </a:r>
            <a:endParaRPr b="0" i="0" sz="1400" u="none" cap="none" strike="noStrike">
              <a:solidFill>
                <a:srgbClr val="617F09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4250400" y="1761666"/>
            <a:ext cx="6939300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Lessons from the HTLV-1 Field and Perspectives for Latin America and the Caribbean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905587" y="4742048"/>
            <a:ext cx="8943900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2600" u="none" cap="none" strike="noStrike">
                <a:solidFill>
                  <a:srgbClr val="617F09"/>
                </a:solidFill>
                <a:latin typeface="Lato"/>
                <a:ea typeface="Lato"/>
                <a:cs typeface="Lato"/>
                <a:sym typeface="Lato"/>
              </a:rPr>
              <a:t>Jorge Casseb, MD, PhD</a:t>
            </a:r>
            <a:endParaRPr b="0" i="0" sz="2500" u="none" cap="none" strike="noStrike">
              <a:solidFill>
                <a:srgbClr val="617F0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3005600" y="5342212"/>
            <a:ext cx="8943900" cy="34624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Associate Professor - School of Medicine - USP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>
            <p:ph type="title"/>
          </p:nvPr>
        </p:nvSpPr>
        <p:spPr>
          <a:xfrm>
            <a:off x="4116391" y="441325"/>
            <a:ext cx="7357200" cy="57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i="1" lang="en-US" sz="2000"/>
              <a:t>I have no conflicts of interest to disclose. The views presented are based on independent scientific research and are not influenced by any commercial entity.</a:t>
            </a:r>
            <a:endParaRPr i="1" sz="2000"/>
          </a:p>
        </p:txBody>
      </p:sp>
      <p:sp>
        <p:nvSpPr>
          <p:cNvPr id="94" name="Google Shape;94;p2"/>
          <p:cNvSpPr txBox="1"/>
          <p:nvPr/>
        </p:nvSpPr>
        <p:spPr>
          <a:xfrm>
            <a:off x="5785216" y="885825"/>
            <a:ext cx="4019550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Disclosure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5848" y="0"/>
            <a:ext cx="10280303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6"/>
          <p:cNvPicPr preferRelativeResize="0"/>
          <p:nvPr/>
        </p:nvPicPr>
        <p:blipFill rotWithShape="1">
          <a:blip r:embed="rId3">
            <a:alphaModFix/>
          </a:blip>
          <a:srcRect b="10208" l="0" r="0" t="0"/>
          <a:stretch/>
        </p:blipFill>
        <p:spPr>
          <a:xfrm>
            <a:off x="114300" y="-26889"/>
            <a:ext cx="11501438" cy="68848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 txBox="1"/>
          <p:nvPr>
            <p:ph type="title"/>
          </p:nvPr>
        </p:nvSpPr>
        <p:spPr>
          <a:xfrm>
            <a:off x="4116391" y="441325"/>
            <a:ext cx="7357200" cy="575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Thank You!</a:t>
            </a:r>
            <a:endParaRPr/>
          </a:p>
        </p:txBody>
      </p:sp>
      <p:sp>
        <p:nvSpPr>
          <p:cNvPr id="175" name="Google Shape;175;p18"/>
          <p:cNvSpPr txBox="1"/>
          <p:nvPr/>
        </p:nvSpPr>
        <p:spPr>
          <a:xfrm>
            <a:off x="7300912" y="4700588"/>
            <a:ext cx="277177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jcasseb@usp.br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Fmusp</dc:creator>
</cp:coreProperties>
</file>