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701" r:id="rId4"/>
  </p:sldMasterIdLst>
  <p:notesMasterIdLst>
    <p:notesMasterId r:id="rId12"/>
  </p:notesMasterIdLst>
  <p:sldIdLst>
    <p:sldId id="273" r:id="rId5"/>
    <p:sldId id="277" r:id="rId6"/>
    <p:sldId id="279" r:id="rId7"/>
    <p:sldId id="300" r:id="rId8"/>
    <p:sldId id="302" r:id="rId9"/>
    <p:sldId id="256" r:id="rId10"/>
    <p:sldId id="257" r:id="rId11"/>
  </p:sldIdLst>
  <p:sldSz cx="12192000" cy="6858000"/>
  <p:notesSz cx="6858000" cy="9144000"/>
  <p:embeddedFontLst>
    <p:embeddedFont>
      <p:font typeface="IAS Ribbon Sans Bold" pitchFamily="50" charset="0"/>
      <p:bold r:id="rId13"/>
      <p:italic r:id="rId14"/>
      <p:boldItalic r:id="rId15"/>
    </p:embeddedFont>
    <p:embeddedFont>
      <p:font typeface="IAS Ribbon Sans Light" pitchFamily="50" charset="0"/>
      <p:regular r:id="rId16"/>
      <p:italic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12B1AA-5252-45A7-9DF8-0D338AA24A9E}" v="3" dt="2026-07-21T13:02:28.3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–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7006" autoAdjust="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ëva Villard" userId="fbefa160-f527-4ba5-89b4-c3adf2102a3b" providerId="ADAL" clId="{C7B0F117-D1B3-4213-BA5C-20C5BA8240A8}"/>
    <pc:docChg chg="undo redo custSel addSld delSld modSld sldOrd delMainMaster">
      <pc:chgData name="Maëva Villard" userId="fbefa160-f527-4ba5-89b4-c3adf2102a3b" providerId="ADAL" clId="{C7B0F117-D1B3-4213-BA5C-20C5BA8240A8}" dt="2026-07-21T13:06:15.011" v="2084" actId="700"/>
      <pc:docMkLst>
        <pc:docMk/>
      </pc:docMkLst>
      <pc:sldChg chg="addSp delSp modSp add mod modClrScheme chgLayout">
        <pc:chgData name="Maëva Villard" userId="fbefa160-f527-4ba5-89b4-c3adf2102a3b" providerId="ADAL" clId="{C7B0F117-D1B3-4213-BA5C-20C5BA8240A8}" dt="2026-07-21T13:06:15.011" v="2084" actId="700"/>
        <pc:sldMkLst>
          <pc:docMk/>
          <pc:sldMk cId="1198612963" sldId="256"/>
        </pc:sldMkLst>
        <pc:spChg chg="add mod ord">
          <ac:chgData name="Maëva Villard" userId="fbefa160-f527-4ba5-89b4-c3adf2102a3b" providerId="ADAL" clId="{C7B0F117-D1B3-4213-BA5C-20C5BA8240A8}" dt="2026-07-21T13:06:15.011" v="2084" actId="700"/>
          <ac:spMkLst>
            <pc:docMk/>
            <pc:sldMk cId="1198612963" sldId="256"/>
            <ac:spMk id="2" creationId="{87785CDD-6D39-72BE-8475-878943C43B44}"/>
          </ac:spMkLst>
        </pc:spChg>
        <pc:spChg chg="add del mod ord">
          <ac:chgData name="Maëva Villard" userId="fbefa160-f527-4ba5-89b4-c3adf2102a3b" providerId="ADAL" clId="{C7B0F117-D1B3-4213-BA5C-20C5BA8240A8}" dt="2026-07-21T13:06:15.011" v="2084" actId="700"/>
          <ac:spMkLst>
            <pc:docMk/>
            <pc:sldMk cId="1198612963" sldId="256"/>
            <ac:spMk id="3" creationId="{FDB63A0A-72C1-5BC8-F97D-D8BF81E026B5}"/>
          </ac:spMkLst>
        </pc:spChg>
        <pc:spChg chg="add del mod ord">
          <ac:chgData name="Maëva Villard" userId="fbefa160-f527-4ba5-89b4-c3adf2102a3b" providerId="ADAL" clId="{C7B0F117-D1B3-4213-BA5C-20C5BA8240A8}" dt="2026-07-21T13:06:15.011" v="2084" actId="700"/>
          <ac:spMkLst>
            <pc:docMk/>
            <pc:sldMk cId="1198612963" sldId="256"/>
            <ac:spMk id="4" creationId="{36023582-90E8-26BB-4A6C-52E08D0932EF}"/>
          </ac:spMkLst>
        </pc:spChg>
        <pc:spChg chg="mod">
          <ac:chgData name="Maëva Villard" userId="fbefa160-f527-4ba5-89b4-c3adf2102a3b" providerId="ADAL" clId="{C7B0F117-D1B3-4213-BA5C-20C5BA8240A8}" dt="2026-07-21T13:01:59.426" v="2064" actId="1036"/>
          <ac:spMkLst>
            <pc:docMk/>
            <pc:sldMk cId="1198612963" sldId="256"/>
            <ac:spMk id="6" creationId="{4BDEBB87-B2BC-B46B-F186-B60BD9DF40DF}"/>
          </ac:spMkLst>
        </pc:spChg>
        <pc:spChg chg="mod">
          <ac:chgData name="Maëva Villard" userId="fbefa160-f527-4ba5-89b4-c3adf2102a3b" providerId="ADAL" clId="{C7B0F117-D1B3-4213-BA5C-20C5BA8240A8}" dt="2026-07-21T13:01:59.426" v="2064" actId="1036"/>
          <ac:spMkLst>
            <pc:docMk/>
            <pc:sldMk cId="1198612963" sldId="256"/>
            <ac:spMk id="7" creationId="{7E9B1A1B-5AAA-DBE1-3E63-EA7E61E5F662}"/>
          </ac:spMkLst>
        </pc:spChg>
        <pc:spChg chg="del mod">
          <ac:chgData name="Maëva Villard" userId="fbefa160-f527-4ba5-89b4-c3adf2102a3b" providerId="ADAL" clId="{C7B0F117-D1B3-4213-BA5C-20C5BA8240A8}" dt="2026-07-21T12:59:32.780" v="1941" actId="478"/>
          <ac:spMkLst>
            <pc:docMk/>
            <pc:sldMk cId="1198612963" sldId="256"/>
            <ac:spMk id="13" creationId="{02E71E1F-8E52-3C8F-BFDD-8A144BC04B60}"/>
          </ac:spMkLst>
        </pc:spChg>
        <pc:spChg chg="mod">
          <ac:chgData name="Maëva Villard" userId="fbefa160-f527-4ba5-89b4-c3adf2102a3b" providerId="ADAL" clId="{C7B0F117-D1B3-4213-BA5C-20C5BA8240A8}" dt="2026-07-21T13:01:59.426" v="2064" actId="1036"/>
          <ac:spMkLst>
            <pc:docMk/>
            <pc:sldMk cId="1198612963" sldId="256"/>
            <ac:spMk id="17" creationId="{FCBA02B4-6719-9293-7801-B0BC9B73E53D}"/>
          </ac:spMkLst>
        </pc:spChg>
        <pc:spChg chg="mod">
          <ac:chgData name="Maëva Villard" userId="fbefa160-f527-4ba5-89b4-c3adf2102a3b" providerId="ADAL" clId="{C7B0F117-D1B3-4213-BA5C-20C5BA8240A8}" dt="2026-07-21T13:01:59.426" v="2064" actId="1036"/>
          <ac:spMkLst>
            <pc:docMk/>
            <pc:sldMk cId="1198612963" sldId="256"/>
            <ac:spMk id="18" creationId="{D45326F5-C04D-DCDD-C563-91A54AF190DE}"/>
          </ac:spMkLst>
        </pc:spChg>
        <pc:picChg chg="mod">
          <ac:chgData name="Maëva Villard" userId="fbefa160-f527-4ba5-89b4-c3adf2102a3b" providerId="ADAL" clId="{C7B0F117-D1B3-4213-BA5C-20C5BA8240A8}" dt="2026-07-21T13:01:59.426" v="2064" actId="1036"/>
          <ac:picMkLst>
            <pc:docMk/>
            <pc:sldMk cId="1198612963" sldId="256"/>
            <ac:picMk id="5" creationId="{C9AA4087-A98D-6494-D3A3-9A4C5602C269}"/>
          </ac:picMkLst>
        </pc:picChg>
        <pc:picChg chg="mod">
          <ac:chgData name="Maëva Villard" userId="fbefa160-f527-4ba5-89b4-c3adf2102a3b" providerId="ADAL" clId="{C7B0F117-D1B3-4213-BA5C-20C5BA8240A8}" dt="2026-07-21T13:01:59.426" v="2064" actId="1036"/>
          <ac:picMkLst>
            <pc:docMk/>
            <pc:sldMk cId="1198612963" sldId="256"/>
            <ac:picMk id="16" creationId="{ACF7D310-03E4-9655-4457-C832353E9FB4}"/>
          </ac:picMkLst>
        </pc:picChg>
      </pc:sldChg>
      <pc:sldChg chg="addSp delSp modSp add mod modClrScheme chgLayout">
        <pc:chgData name="Maëva Villard" userId="fbefa160-f527-4ba5-89b4-c3adf2102a3b" providerId="ADAL" clId="{C7B0F117-D1B3-4213-BA5C-20C5BA8240A8}" dt="2026-07-21T13:03:01.868" v="2078" actId="1076"/>
        <pc:sldMkLst>
          <pc:docMk/>
          <pc:sldMk cId="2452565092" sldId="257"/>
        </pc:sldMkLst>
        <pc:spChg chg="add mod ord">
          <ac:chgData name="Maëva Villard" userId="fbefa160-f527-4ba5-89b4-c3adf2102a3b" providerId="ADAL" clId="{C7B0F117-D1B3-4213-BA5C-20C5BA8240A8}" dt="2026-07-21T13:02:57.157" v="2076" actId="14100"/>
          <ac:spMkLst>
            <pc:docMk/>
            <pc:sldMk cId="2452565092" sldId="257"/>
            <ac:spMk id="2" creationId="{DAD8E96D-5DD7-B4AB-131E-025D2BA6B3E5}"/>
          </ac:spMkLst>
        </pc:spChg>
        <pc:spChg chg="del">
          <ac:chgData name="Maëva Villard" userId="fbefa160-f527-4ba5-89b4-c3adf2102a3b" providerId="ADAL" clId="{C7B0F117-D1B3-4213-BA5C-20C5BA8240A8}" dt="2026-07-21T13:02:31.802" v="2069" actId="478"/>
          <ac:spMkLst>
            <pc:docMk/>
            <pc:sldMk cId="2452565092" sldId="257"/>
            <ac:spMk id="13" creationId="{74750F58-2D6F-54A1-4779-FFAF4B0B50D9}"/>
          </ac:spMkLst>
        </pc:spChg>
        <pc:spChg chg="mod">
          <ac:chgData name="Maëva Villard" userId="fbefa160-f527-4ba5-89b4-c3adf2102a3b" providerId="ADAL" clId="{C7B0F117-D1B3-4213-BA5C-20C5BA8240A8}" dt="2026-07-21T13:02:49.854" v="2075" actId="2711"/>
          <ac:spMkLst>
            <pc:docMk/>
            <pc:sldMk cId="2452565092" sldId="257"/>
            <ac:spMk id="15" creationId="{8DFEE33B-7E19-AA73-E279-6EDADA84BB50}"/>
          </ac:spMkLst>
        </pc:spChg>
        <pc:picChg chg="mod">
          <ac:chgData name="Maëva Villard" userId="fbefa160-f527-4ba5-89b4-c3adf2102a3b" providerId="ADAL" clId="{C7B0F117-D1B3-4213-BA5C-20C5BA8240A8}" dt="2026-07-21T13:03:01.868" v="2078" actId="1076"/>
          <ac:picMkLst>
            <pc:docMk/>
            <pc:sldMk cId="2452565092" sldId="257"/>
            <ac:picMk id="9" creationId="{4E150AEB-DDB8-FA56-3591-D1D5FDE8901C}"/>
          </ac:picMkLst>
        </pc:picChg>
      </pc:sldChg>
      <pc:sldChg chg="addSp modSp new mod">
        <pc:chgData name="Maëva Villard" userId="fbefa160-f527-4ba5-89b4-c3adf2102a3b" providerId="ADAL" clId="{C7B0F117-D1B3-4213-BA5C-20C5BA8240A8}" dt="2026-07-14T12:07:25.081" v="1843" actId="20577"/>
        <pc:sldMkLst>
          <pc:docMk/>
          <pc:sldMk cId="1911023498" sldId="279"/>
        </pc:sldMkLst>
        <pc:graphicFrameChg chg="add mod modGraphic">
          <ac:chgData name="Maëva Villard" userId="fbefa160-f527-4ba5-89b4-c3adf2102a3b" providerId="ADAL" clId="{C7B0F117-D1B3-4213-BA5C-20C5BA8240A8}" dt="2026-07-14T12:07:25.081" v="1843" actId="20577"/>
          <ac:graphicFrameMkLst>
            <pc:docMk/>
            <pc:sldMk cId="1911023498" sldId="279"/>
            <ac:graphicFrameMk id="3" creationId="{215A22B7-572B-686D-6C45-9B90C407B984}"/>
          </ac:graphicFrameMkLst>
        </pc:graphicFrameChg>
      </pc:sldChg>
      <pc:sldChg chg="delSp mod">
        <pc:chgData name="Maëva Villard" userId="fbefa160-f527-4ba5-89b4-c3adf2102a3b" providerId="ADAL" clId="{C7B0F117-D1B3-4213-BA5C-20C5BA8240A8}" dt="2026-07-14T12:02:52.755" v="1761" actId="478"/>
        <pc:sldMkLst>
          <pc:docMk/>
          <pc:sldMk cId="3441882663" sldId="300"/>
        </pc:sldMkLst>
      </pc:sldChg>
      <pc:sldChg chg="addSp delSp modSp mod modClrScheme chgLayout">
        <pc:chgData name="Maëva Villard" userId="fbefa160-f527-4ba5-89b4-c3adf2102a3b" providerId="ADAL" clId="{C7B0F117-D1B3-4213-BA5C-20C5BA8240A8}" dt="2026-07-14T12:09:03.374" v="1846" actId="14100"/>
        <pc:sldMkLst>
          <pc:docMk/>
          <pc:sldMk cId="3774038192" sldId="302"/>
        </pc:sldMkLst>
        <pc:spChg chg="mod">
          <ac:chgData name="Maëva Villard" userId="fbefa160-f527-4ba5-89b4-c3adf2102a3b" providerId="ADAL" clId="{C7B0F117-D1B3-4213-BA5C-20C5BA8240A8}" dt="2026-07-14T12:09:03.374" v="1846" actId="14100"/>
          <ac:spMkLst>
            <pc:docMk/>
            <pc:sldMk cId="3774038192" sldId="302"/>
            <ac:spMk id="2" creationId="{59964C01-583D-E466-A350-1B6C97009544}"/>
          </ac:spMkLst>
        </pc:spChg>
        <pc:spChg chg="mod">
          <ac:chgData name="Maëva Villard" userId="fbefa160-f527-4ba5-89b4-c3adf2102a3b" providerId="ADAL" clId="{C7B0F117-D1B3-4213-BA5C-20C5BA8240A8}" dt="2026-07-14T12:06:44.290" v="1842" actId="1035"/>
          <ac:spMkLst>
            <pc:docMk/>
            <pc:sldMk cId="3774038192" sldId="302"/>
            <ac:spMk id="8" creationId="{DB1C748C-C538-2377-CCFC-19002D0E37C2}"/>
          </ac:spMkLst>
        </pc:spChg>
        <pc:spChg chg="mod">
          <ac:chgData name="Maëva Villard" userId="fbefa160-f527-4ba5-89b4-c3adf2102a3b" providerId="ADAL" clId="{C7B0F117-D1B3-4213-BA5C-20C5BA8240A8}" dt="2026-07-14T12:06:44.290" v="1842" actId="1035"/>
          <ac:spMkLst>
            <pc:docMk/>
            <pc:sldMk cId="3774038192" sldId="302"/>
            <ac:spMk id="14" creationId="{7363F2B6-02EE-1907-E562-AE63A9DBC5D8}"/>
          </ac:spMkLst>
        </pc:spChg>
        <pc:spChg chg="mod">
          <ac:chgData name="Maëva Villard" userId="fbefa160-f527-4ba5-89b4-c3adf2102a3b" providerId="ADAL" clId="{C7B0F117-D1B3-4213-BA5C-20C5BA8240A8}" dt="2026-07-14T12:06:44.290" v="1842" actId="1035"/>
          <ac:spMkLst>
            <pc:docMk/>
            <pc:sldMk cId="3774038192" sldId="302"/>
            <ac:spMk id="21" creationId="{8B775990-6269-D214-4480-0A7637E8D269}"/>
          </ac:spMkLst>
        </pc:spChg>
        <pc:spChg chg="mod">
          <ac:chgData name="Maëva Villard" userId="fbefa160-f527-4ba5-89b4-c3adf2102a3b" providerId="ADAL" clId="{C7B0F117-D1B3-4213-BA5C-20C5BA8240A8}" dt="2026-07-14T12:06:26.964" v="1837" actId="1035"/>
          <ac:spMkLst>
            <pc:docMk/>
            <pc:sldMk cId="3774038192" sldId="302"/>
            <ac:spMk id="23" creationId="{790FFD0A-A21A-30E5-E0B4-9209271E083C}"/>
          </ac:spMkLst>
        </pc:spChg>
        <pc:spChg chg="mod">
          <ac:chgData name="Maëva Villard" userId="fbefa160-f527-4ba5-89b4-c3adf2102a3b" providerId="ADAL" clId="{C7B0F117-D1B3-4213-BA5C-20C5BA8240A8}" dt="2026-07-14T12:06:26.964" v="1837" actId="1035"/>
          <ac:spMkLst>
            <pc:docMk/>
            <pc:sldMk cId="3774038192" sldId="302"/>
            <ac:spMk id="24" creationId="{639B418A-2391-1336-4CA2-A2456C8C0A8A}"/>
          </ac:spMkLst>
        </pc:spChg>
        <pc:spChg chg="mod">
          <ac:chgData name="Maëva Villard" userId="fbefa160-f527-4ba5-89b4-c3adf2102a3b" providerId="ADAL" clId="{C7B0F117-D1B3-4213-BA5C-20C5BA8240A8}" dt="2026-07-14T12:06:26.964" v="1837" actId="1035"/>
          <ac:spMkLst>
            <pc:docMk/>
            <pc:sldMk cId="3774038192" sldId="302"/>
            <ac:spMk id="25" creationId="{DF405D99-F12C-E83D-66A4-DFA9EF2A5D63}"/>
          </ac:spMkLst>
        </pc:spChg>
        <pc:spChg chg="mod">
          <ac:chgData name="Maëva Villard" userId="fbefa160-f527-4ba5-89b4-c3adf2102a3b" providerId="ADAL" clId="{C7B0F117-D1B3-4213-BA5C-20C5BA8240A8}" dt="2026-07-14T12:06:26.964" v="1837" actId="1035"/>
          <ac:spMkLst>
            <pc:docMk/>
            <pc:sldMk cId="3774038192" sldId="302"/>
            <ac:spMk id="26" creationId="{32906C69-E1DE-1947-C417-FD8AFE5328A5}"/>
          </ac:spMkLst>
        </pc:spChg>
        <pc:picChg chg="mod">
          <ac:chgData name="Maëva Villard" userId="fbefa160-f527-4ba5-89b4-c3adf2102a3b" providerId="ADAL" clId="{C7B0F117-D1B3-4213-BA5C-20C5BA8240A8}" dt="2026-07-14T12:06:26.964" v="1837" actId="1035"/>
          <ac:picMkLst>
            <pc:docMk/>
            <pc:sldMk cId="3774038192" sldId="302"/>
            <ac:picMk id="5" creationId="{5AC9D3AC-3DE5-76EE-AEBA-F0E9DEE14815}"/>
          </ac:picMkLst>
        </pc:picChg>
        <pc:picChg chg="mod">
          <ac:chgData name="Maëva Villard" userId="fbefa160-f527-4ba5-89b4-c3adf2102a3b" providerId="ADAL" clId="{C7B0F117-D1B3-4213-BA5C-20C5BA8240A8}" dt="2026-07-14T12:06:26.964" v="1837" actId="1035"/>
          <ac:picMkLst>
            <pc:docMk/>
            <pc:sldMk cId="3774038192" sldId="302"/>
            <ac:picMk id="6" creationId="{8EE123BC-AD60-A197-C35C-37E2D6E82E86}"/>
          </ac:picMkLst>
        </pc:picChg>
        <pc:picChg chg="mod">
          <ac:chgData name="Maëva Villard" userId="fbefa160-f527-4ba5-89b4-c3adf2102a3b" providerId="ADAL" clId="{C7B0F117-D1B3-4213-BA5C-20C5BA8240A8}" dt="2026-07-14T12:06:44.290" v="1842" actId="1035"/>
          <ac:picMkLst>
            <pc:docMk/>
            <pc:sldMk cId="3774038192" sldId="302"/>
            <ac:picMk id="10" creationId="{63FE8D4A-151F-10DF-FE39-249D26D7810F}"/>
          </ac:picMkLst>
        </pc:picChg>
        <pc:picChg chg="mod">
          <ac:chgData name="Maëva Villard" userId="fbefa160-f527-4ba5-89b4-c3adf2102a3b" providerId="ADAL" clId="{C7B0F117-D1B3-4213-BA5C-20C5BA8240A8}" dt="2026-07-14T12:08:17.776" v="1845" actId="1037"/>
          <ac:picMkLst>
            <pc:docMk/>
            <pc:sldMk cId="3774038192" sldId="302"/>
            <ac:picMk id="13" creationId="{C935C5C2-A08B-A8F6-8A33-7FD5A0430BAE}"/>
          </ac:picMkLst>
        </pc:picChg>
        <pc:picChg chg="mod">
          <ac:chgData name="Maëva Villard" userId="fbefa160-f527-4ba5-89b4-c3adf2102a3b" providerId="ADAL" clId="{C7B0F117-D1B3-4213-BA5C-20C5BA8240A8}" dt="2026-07-14T12:06:26.964" v="1837" actId="1035"/>
          <ac:picMkLst>
            <pc:docMk/>
            <pc:sldMk cId="3774038192" sldId="302"/>
            <ac:picMk id="15" creationId="{FB2902E2-1594-57E5-4571-A00186F7B0B6}"/>
          </ac:picMkLst>
        </pc:picChg>
        <pc:picChg chg="mod">
          <ac:chgData name="Maëva Villard" userId="fbefa160-f527-4ba5-89b4-c3adf2102a3b" providerId="ADAL" clId="{C7B0F117-D1B3-4213-BA5C-20C5BA8240A8}" dt="2026-07-14T12:06:44.290" v="1842" actId="1035"/>
          <ac:picMkLst>
            <pc:docMk/>
            <pc:sldMk cId="3774038192" sldId="302"/>
            <ac:picMk id="17" creationId="{323A3524-70D1-BE8E-1340-D6B726528B21}"/>
          </ac:picMkLst>
        </pc:picChg>
        <pc:picChg chg="mod">
          <ac:chgData name="Maëva Villard" userId="fbefa160-f527-4ba5-89b4-c3adf2102a3b" providerId="ADAL" clId="{C7B0F117-D1B3-4213-BA5C-20C5BA8240A8}" dt="2026-07-14T12:06:44.290" v="1842" actId="1035"/>
          <ac:picMkLst>
            <pc:docMk/>
            <pc:sldMk cId="3774038192" sldId="302"/>
            <ac:picMk id="19" creationId="{93F22880-3465-22B2-38F8-03AC2920A172}"/>
          </ac:picMkLst>
        </pc:picChg>
      </pc:sldChg>
      <pc:sldChg chg="new del">
        <pc:chgData name="Maëva Villard" userId="fbefa160-f527-4ba5-89b4-c3adf2102a3b" providerId="ADAL" clId="{C7B0F117-D1B3-4213-BA5C-20C5BA8240A8}" dt="2026-07-21T12:59:11.630" v="1937" actId="2696"/>
        <pc:sldMkLst>
          <pc:docMk/>
          <pc:sldMk cId="3302519105" sldId="303"/>
        </pc:sldMkLst>
      </pc:sldChg>
    </pc:docChg>
  </pc:docChgLst>
  <pc:docChgLst>
    <pc:chgData name="Anna Grimsrud" userId="f85a3dff-7d89-4dbf-9104-c8b3290d15ec" providerId="ADAL" clId="{2099FBB6-524C-5C16-8A65-5B8CC4111125}"/>
    <pc:docChg chg="undo custSel addSld delSld modSld sldOrd">
      <pc:chgData name="Anna Grimsrud" userId="f85a3dff-7d89-4dbf-9104-c8b3290d15ec" providerId="ADAL" clId="{2099FBB6-524C-5C16-8A65-5B8CC4111125}" dt="2026-07-01T13:29:43.886" v="1809" actId="1076"/>
      <pc:docMkLst>
        <pc:docMk/>
      </pc:docMkLst>
      <pc:sldChg chg="modSp mod">
        <pc:chgData name="Anna Grimsrud" userId="f85a3dff-7d89-4dbf-9104-c8b3290d15ec" providerId="ADAL" clId="{2099FBB6-524C-5C16-8A65-5B8CC4111125}" dt="2026-07-01T13:23:10.029" v="1659" actId="255"/>
        <pc:sldMkLst>
          <pc:docMk/>
          <pc:sldMk cId="171815718" sldId="273"/>
        </pc:sldMkLst>
        <pc:spChg chg="mod">
          <ac:chgData name="Anna Grimsrud" userId="f85a3dff-7d89-4dbf-9104-c8b3290d15ec" providerId="ADAL" clId="{2099FBB6-524C-5C16-8A65-5B8CC4111125}" dt="2026-07-01T13:23:10.029" v="1659" actId="255"/>
          <ac:spMkLst>
            <pc:docMk/>
            <pc:sldMk cId="171815718" sldId="273"/>
            <ac:spMk id="2" creationId="{018B17D6-3ACF-A59D-E820-978B64DC6999}"/>
          </ac:spMkLst>
        </pc:spChg>
      </pc:sldChg>
      <pc:sldChg chg="modSp mod ord">
        <pc:chgData name="Anna Grimsrud" userId="f85a3dff-7d89-4dbf-9104-c8b3290d15ec" providerId="ADAL" clId="{2099FBB6-524C-5C16-8A65-5B8CC4111125}" dt="2026-07-01T13:25:06.083" v="1697" actId="14100"/>
        <pc:sldMkLst>
          <pc:docMk/>
          <pc:sldMk cId="1911023498" sldId="279"/>
        </pc:sldMkLst>
        <pc:graphicFrameChg chg="modGraphic">
          <ac:chgData name="Anna Grimsrud" userId="f85a3dff-7d89-4dbf-9104-c8b3290d15ec" providerId="ADAL" clId="{2099FBB6-524C-5C16-8A65-5B8CC4111125}" dt="2026-07-01T13:25:06.083" v="1697" actId="14100"/>
          <ac:graphicFrameMkLst>
            <pc:docMk/>
            <pc:sldMk cId="1911023498" sldId="279"/>
            <ac:graphicFrameMk id="3" creationId="{215A22B7-572B-686D-6C45-9B90C407B984}"/>
          </ac:graphicFrameMkLst>
        </pc:graphicFrameChg>
      </pc:sldChg>
      <pc:sldChg chg="addSp delSp modSp add mod">
        <pc:chgData name="Anna Grimsrud" userId="f85a3dff-7d89-4dbf-9104-c8b3290d15ec" providerId="ADAL" clId="{2099FBB6-524C-5C16-8A65-5B8CC4111125}" dt="2026-07-01T13:28:05.333" v="1767" actId="20577"/>
        <pc:sldMkLst>
          <pc:docMk/>
          <pc:sldMk cId="3441882663" sldId="300"/>
        </pc:sldMkLst>
        <pc:spChg chg="mod">
          <ac:chgData name="Anna Grimsrud" userId="f85a3dff-7d89-4dbf-9104-c8b3290d15ec" providerId="ADAL" clId="{2099FBB6-524C-5C16-8A65-5B8CC4111125}" dt="2026-07-01T13:27:20.437" v="1758" actId="1076"/>
          <ac:spMkLst>
            <pc:docMk/>
            <pc:sldMk cId="3441882663" sldId="300"/>
            <ac:spMk id="12" creationId="{E6D54A59-DE4C-5BD6-FA6F-6565C83390E5}"/>
          </ac:spMkLst>
        </pc:spChg>
        <pc:spChg chg="mod">
          <ac:chgData name="Anna Grimsrud" userId="f85a3dff-7d89-4dbf-9104-c8b3290d15ec" providerId="ADAL" clId="{2099FBB6-524C-5C16-8A65-5B8CC4111125}" dt="2026-07-01T13:26:57.686" v="1755" actId="1076"/>
          <ac:spMkLst>
            <pc:docMk/>
            <pc:sldMk cId="3441882663" sldId="300"/>
            <ac:spMk id="14" creationId="{5A08C1B5-D8B0-79F8-B9AC-5568E698CA72}"/>
          </ac:spMkLst>
        </pc:spChg>
        <pc:spChg chg="mod">
          <ac:chgData name="Anna Grimsrud" userId="f85a3dff-7d89-4dbf-9104-c8b3290d15ec" providerId="ADAL" clId="{2099FBB6-524C-5C16-8A65-5B8CC4111125}" dt="2026-07-01T13:27:04.808" v="1756" actId="1076"/>
          <ac:spMkLst>
            <pc:docMk/>
            <pc:sldMk cId="3441882663" sldId="300"/>
            <ac:spMk id="16" creationId="{7505EC83-90C2-F1DE-4EB9-E1E91B0DA393}"/>
          </ac:spMkLst>
        </pc:spChg>
        <pc:spChg chg="add del">
          <ac:chgData name="Anna Grimsrud" userId="f85a3dff-7d89-4dbf-9104-c8b3290d15ec" providerId="ADAL" clId="{2099FBB6-524C-5C16-8A65-5B8CC4111125}" dt="2026-07-01T13:28:01.835" v="1765" actId="478"/>
          <ac:spMkLst>
            <pc:docMk/>
            <pc:sldMk cId="3441882663" sldId="300"/>
            <ac:spMk id="20" creationId="{D835CA02-B3F9-8F16-62BF-FC53C38F362A}"/>
          </ac:spMkLst>
        </pc:spChg>
        <pc:spChg chg="mod">
          <ac:chgData name="Anna Grimsrud" userId="f85a3dff-7d89-4dbf-9104-c8b3290d15ec" providerId="ADAL" clId="{2099FBB6-524C-5C16-8A65-5B8CC4111125}" dt="2026-07-01T13:26:48.388" v="1754" actId="1076"/>
          <ac:spMkLst>
            <pc:docMk/>
            <pc:sldMk cId="3441882663" sldId="300"/>
            <ac:spMk id="21" creationId="{6CE1D756-8FBF-CDD2-F5CD-0E00C6AD27A0}"/>
          </ac:spMkLst>
        </pc:spChg>
        <pc:spChg chg="mod">
          <ac:chgData name="Anna Grimsrud" userId="f85a3dff-7d89-4dbf-9104-c8b3290d15ec" providerId="ADAL" clId="{2099FBB6-524C-5C16-8A65-5B8CC4111125}" dt="2026-07-01T13:26:32.421" v="1752" actId="1076"/>
          <ac:spMkLst>
            <pc:docMk/>
            <pc:sldMk cId="3441882663" sldId="300"/>
            <ac:spMk id="22" creationId="{FEAE4ABD-140E-EEBA-7AF0-B6E9CCED143B}"/>
          </ac:spMkLst>
        </pc:spChg>
        <pc:spChg chg="mod">
          <ac:chgData name="Anna Grimsrud" userId="f85a3dff-7d89-4dbf-9104-c8b3290d15ec" providerId="ADAL" clId="{2099FBB6-524C-5C16-8A65-5B8CC4111125}" dt="2026-07-01T13:28:04.223" v="1766" actId="20577"/>
          <ac:spMkLst>
            <pc:docMk/>
            <pc:sldMk cId="3441882663" sldId="300"/>
            <ac:spMk id="23" creationId="{C4F86902-C5A8-F641-0BF9-392C4D32D3ED}"/>
          </ac:spMkLst>
        </pc:spChg>
        <pc:spChg chg="mod">
          <ac:chgData name="Anna Grimsrud" userId="f85a3dff-7d89-4dbf-9104-c8b3290d15ec" providerId="ADAL" clId="{2099FBB6-524C-5C16-8A65-5B8CC4111125}" dt="2026-07-01T13:28:05.333" v="1767" actId="20577"/>
          <ac:spMkLst>
            <pc:docMk/>
            <pc:sldMk cId="3441882663" sldId="300"/>
            <ac:spMk id="24" creationId="{DC6CC872-180E-CE59-9FE1-9DD0EE1EDA09}"/>
          </ac:spMkLst>
        </pc:spChg>
        <pc:spChg chg="mod">
          <ac:chgData name="Anna Grimsrud" userId="f85a3dff-7d89-4dbf-9104-c8b3290d15ec" providerId="ADAL" clId="{2099FBB6-524C-5C16-8A65-5B8CC4111125}" dt="2026-07-01T13:26:24.394" v="1751" actId="20577"/>
          <ac:spMkLst>
            <pc:docMk/>
            <pc:sldMk cId="3441882663" sldId="300"/>
            <ac:spMk id="26" creationId="{7FD7016E-4E8B-798C-4BB4-E3E75A091BE1}"/>
          </ac:spMkLst>
        </pc:spChg>
        <pc:picChg chg="mod">
          <ac:chgData name="Anna Grimsrud" userId="f85a3dff-7d89-4dbf-9104-c8b3290d15ec" providerId="ADAL" clId="{2099FBB6-524C-5C16-8A65-5B8CC4111125}" dt="2026-07-01T13:28:00.529" v="1763" actId="1076"/>
          <ac:picMkLst>
            <pc:docMk/>
            <pc:sldMk cId="3441882663" sldId="300"/>
            <ac:picMk id="5" creationId="{6EA81BC7-E693-6623-78C4-EB54F4FB7ED3}"/>
          </ac:picMkLst>
        </pc:picChg>
        <pc:picChg chg="mod">
          <ac:chgData name="Anna Grimsrud" userId="f85a3dff-7d89-4dbf-9104-c8b3290d15ec" providerId="ADAL" clId="{2099FBB6-524C-5C16-8A65-5B8CC4111125}" dt="2026-07-01T13:28:00.529" v="1763" actId="1076"/>
          <ac:picMkLst>
            <pc:docMk/>
            <pc:sldMk cId="3441882663" sldId="300"/>
            <ac:picMk id="6" creationId="{E6FAEC71-FE09-D22E-46A0-42B2482D4B0D}"/>
          </ac:picMkLst>
        </pc:picChg>
        <pc:picChg chg="mod">
          <ac:chgData name="Anna Grimsrud" userId="f85a3dff-7d89-4dbf-9104-c8b3290d15ec" providerId="ADAL" clId="{2099FBB6-524C-5C16-8A65-5B8CC4111125}" dt="2026-07-01T13:27:04.808" v="1756" actId="1076"/>
          <ac:picMkLst>
            <pc:docMk/>
            <pc:sldMk cId="3441882663" sldId="300"/>
            <ac:picMk id="9" creationId="{2F0ED46C-62F5-C503-CC62-E84C59024F19}"/>
          </ac:picMkLst>
        </pc:picChg>
        <pc:picChg chg="mod">
          <ac:chgData name="Anna Grimsrud" userId="f85a3dff-7d89-4dbf-9104-c8b3290d15ec" providerId="ADAL" clId="{2099FBB6-524C-5C16-8A65-5B8CC4111125}" dt="2026-07-01T13:26:48.388" v="1754" actId="1076"/>
          <ac:picMkLst>
            <pc:docMk/>
            <pc:sldMk cId="3441882663" sldId="300"/>
            <ac:picMk id="10" creationId="{5A346033-B1D3-3550-2A63-EE6DE8137BEA}"/>
          </ac:picMkLst>
        </pc:picChg>
        <pc:picChg chg="mod">
          <ac:chgData name="Anna Grimsrud" userId="f85a3dff-7d89-4dbf-9104-c8b3290d15ec" providerId="ADAL" clId="{2099FBB6-524C-5C16-8A65-5B8CC4111125}" dt="2026-07-01T13:26:32.421" v="1752" actId="1076"/>
          <ac:picMkLst>
            <pc:docMk/>
            <pc:sldMk cId="3441882663" sldId="300"/>
            <ac:picMk id="11" creationId="{0D2D9E41-9788-FC6F-832C-8D4F78F9BA27}"/>
          </ac:picMkLst>
        </pc:picChg>
        <pc:picChg chg="mod">
          <ac:chgData name="Anna Grimsrud" userId="f85a3dff-7d89-4dbf-9104-c8b3290d15ec" providerId="ADAL" clId="{2099FBB6-524C-5C16-8A65-5B8CC4111125}" dt="2026-07-01T13:26:13.756" v="1738" actId="1076"/>
          <ac:picMkLst>
            <pc:docMk/>
            <pc:sldMk cId="3441882663" sldId="300"/>
            <ac:picMk id="15" creationId="{0BE6DCB9-C342-52A5-EA52-09578873F4FD}"/>
          </ac:picMkLst>
        </pc:picChg>
        <pc:picChg chg="mod">
          <ac:chgData name="Anna Grimsrud" userId="f85a3dff-7d89-4dbf-9104-c8b3290d15ec" providerId="ADAL" clId="{2099FBB6-524C-5C16-8A65-5B8CC4111125}" dt="2026-07-01T13:26:57.686" v="1755" actId="1076"/>
          <ac:picMkLst>
            <pc:docMk/>
            <pc:sldMk cId="3441882663" sldId="300"/>
            <ac:picMk id="17" creationId="{EE42637A-2739-3B93-A7DC-1A30273A778D}"/>
          </ac:picMkLst>
        </pc:picChg>
        <pc:picChg chg="mod">
          <ac:chgData name="Anna Grimsrud" userId="f85a3dff-7d89-4dbf-9104-c8b3290d15ec" providerId="ADAL" clId="{2099FBB6-524C-5C16-8A65-5B8CC4111125}" dt="2026-07-01T13:27:20.437" v="1758" actId="1076"/>
          <ac:picMkLst>
            <pc:docMk/>
            <pc:sldMk cId="3441882663" sldId="300"/>
            <ac:picMk id="1028" creationId="{5892A6C1-6560-DC44-1413-FE2FDF16CE44}"/>
          </ac:picMkLst>
        </pc:picChg>
      </pc:sldChg>
      <pc:sldChg chg="delSp modSp add mod">
        <pc:chgData name="Anna Grimsrud" userId="f85a3dff-7d89-4dbf-9104-c8b3290d15ec" providerId="ADAL" clId="{2099FBB6-524C-5C16-8A65-5B8CC4111125}" dt="2026-07-01T13:29:43.886" v="1809" actId="1076"/>
        <pc:sldMkLst>
          <pc:docMk/>
          <pc:sldMk cId="3774038192" sldId="302"/>
        </pc:sldMkLst>
        <pc:spChg chg="mod">
          <ac:chgData name="Anna Grimsrud" userId="f85a3dff-7d89-4dbf-9104-c8b3290d15ec" providerId="ADAL" clId="{2099FBB6-524C-5C16-8A65-5B8CC4111125}" dt="2026-07-01T13:28:38.591" v="1793" actId="2711"/>
          <ac:spMkLst>
            <pc:docMk/>
            <pc:sldMk cId="3774038192" sldId="302"/>
            <ac:spMk id="2" creationId="{59964C01-583D-E466-A350-1B6C97009544}"/>
          </ac:spMkLst>
        </pc:spChg>
        <pc:spChg chg="mod">
          <ac:chgData name="Anna Grimsrud" userId="f85a3dff-7d89-4dbf-9104-c8b3290d15ec" providerId="ADAL" clId="{2099FBB6-524C-5C16-8A65-5B8CC4111125}" dt="2026-07-01T13:29:32.748" v="1808" actId="1076"/>
          <ac:spMkLst>
            <pc:docMk/>
            <pc:sldMk cId="3774038192" sldId="302"/>
            <ac:spMk id="8" creationId="{DB1C748C-C538-2377-CCFC-19002D0E37C2}"/>
          </ac:spMkLst>
        </pc:spChg>
        <pc:spChg chg="mod">
          <ac:chgData name="Anna Grimsrud" userId="f85a3dff-7d89-4dbf-9104-c8b3290d15ec" providerId="ADAL" clId="{2099FBB6-524C-5C16-8A65-5B8CC4111125}" dt="2026-07-01T13:29:43.886" v="1809" actId="1076"/>
          <ac:spMkLst>
            <pc:docMk/>
            <pc:sldMk cId="3774038192" sldId="302"/>
            <ac:spMk id="14" creationId="{7363F2B6-02EE-1907-E562-AE63A9DBC5D8}"/>
          </ac:spMkLst>
        </pc:spChg>
        <pc:spChg chg="mod">
          <ac:chgData name="Anna Grimsrud" userId="f85a3dff-7d89-4dbf-9104-c8b3290d15ec" providerId="ADAL" clId="{2099FBB6-524C-5C16-8A65-5B8CC4111125}" dt="2026-07-01T13:29:23.858" v="1807" actId="1076"/>
          <ac:spMkLst>
            <pc:docMk/>
            <pc:sldMk cId="3774038192" sldId="302"/>
            <ac:spMk id="21" creationId="{8B775990-6269-D214-4480-0A7637E8D269}"/>
          </ac:spMkLst>
        </pc:spChg>
        <pc:spChg chg="mod">
          <ac:chgData name="Anna Grimsrud" userId="f85a3dff-7d89-4dbf-9104-c8b3290d15ec" providerId="ADAL" clId="{2099FBB6-524C-5C16-8A65-5B8CC4111125}" dt="2026-07-01T13:29:21.043" v="1806" actId="1076"/>
          <ac:spMkLst>
            <pc:docMk/>
            <pc:sldMk cId="3774038192" sldId="302"/>
            <ac:spMk id="24" creationId="{639B418A-2391-1336-4CA2-A2456C8C0A8A}"/>
          </ac:spMkLst>
        </pc:spChg>
        <pc:spChg chg="mod">
          <ac:chgData name="Anna Grimsrud" userId="f85a3dff-7d89-4dbf-9104-c8b3290d15ec" providerId="ADAL" clId="{2099FBB6-524C-5C16-8A65-5B8CC4111125}" dt="2026-07-01T13:29:11.565" v="1804" actId="1076"/>
          <ac:spMkLst>
            <pc:docMk/>
            <pc:sldMk cId="3774038192" sldId="302"/>
            <ac:spMk id="25" creationId="{DF405D99-F12C-E83D-66A4-DFA9EF2A5D63}"/>
          </ac:spMkLst>
        </pc:spChg>
        <pc:spChg chg="mod">
          <ac:chgData name="Anna Grimsrud" userId="f85a3dff-7d89-4dbf-9104-c8b3290d15ec" providerId="ADAL" clId="{2099FBB6-524C-5C16-8A65-5B8CC4111125}" dt="2026-07-01T13:29:14.812" v="1805" actId="1076"/>
          <ac:spMkLst>
            <pc:docMk/>
            <pc:sldMk cId="3774038192" sldId="302"/>
            <ac:spMk id="26" creationId="{32906C69-E1DE-1947-C417-FD8AFE5328A5}"/>
          </ac:spMkLst>
        </pc:spChg>
        <pc:picChg chg="mod">
          <ac:chgData name="Anna Grimsrud" userId="f85a3dff-7d89-4dbf-9104-c8b3290d15ec" providerId="ADAL" clId="{2099FBB6-524C-5C16-8A65-5B8CC4111125}" dt="2026-07-01T13:29:21.043" v="1806" actId="1076"/>
          <ac:picMkLst>
            <pc:docMk/>
            <pc:sldMk cId="3774038192" sldId="302"/>
            <ac:picMk id="5" creationId="{5AC9D3AC-3DE5-76EE-AEBA-F0E9DEE14815}"/>
          </ac:picMkLst>
        </pc:picChg>
        <pc:picChg chg="mod">
          <ac:chgData name="Anna Grimsrud" userId="f85a3dff-7d89-4dbf-9104-c8b3290d15ec" providerId="ADAL" clId="{2099FBB6-524C-5C16-8A65-5B8CC4111125}" dt="2026-07-01T13:29:23.858" v="1807" actId="1076"/>
          <ac:picMkLst>
            <pc:docMk/>
            <pc:sldMk cId="3774038192" sldId="302"/>
            <ac:picMk id="10" creationId="{63FE8D4A-151F-10DF-FE39-249D26D7810F}"/>
          </ac:picMkLst>
        </pc:picChg>
        <pc:picChg chg="mod">
          <ac:chgData name="Anna Grimsrud" userId="f85a3dff-7d89-4dbf-9104-c8b3290d15ec" providerId="ADAL" clId="{2099FBB6-524C-5C16-8A65-5B8CC4111125}" dt="2026-07-01T13:29:11.565" v="1804" actId="1076"/>
          <ac:picMkLst>
            <pc:docMk/>
            <pc:sldMk cId="3774038192" sldId="302"/>
            <ac:picMk id="13" creationId="{C935C5C2-A08B-A8F6-8A33-7FD5A0430BAE}"/>
          </ac:picMkLst>
        </pc:picChg>
        <pc:picChg chg="mod">
          <ac:chgData name="Anna Grimsrud" userId="f85a3dff-7d89-4dbf-9104-c8b3290d15ec" providerId="ADAL" clId="{2099FBB6-524C-5C16-8A65-5B8CC4111125}" dt="2026-07-01T13:29:14.812" v="1805" actId="1076"/>
          <ac:picMkLst>
            <pc:docMk/>
            <pc:sldMk cId="3774038192" sldId="302"/>
            <ac:picMk id="15" creationId="{FB2902E2-1594-57E5-4571-A00186F7B0B6}"/>
          </ac:picMkLst>
        </pc:picChg>
        <pc:picChg chg="mod">
          <ac:chgData name="Anna Grimsrud" userId="f85a3dff-7d89-4dbf-9104-c8b3290d15ec" providerId="ADAL" clId="{2099FBB6-524C-5C16-8A65-5B8CC4111125}" dt="2026-07-01T13:29:43.886" v="1809" actId="1076"/>
          <ac:picMkLst>
            <pc:docMk/>
            <pc:sldMk cId="3774038192" sldId="302"/>
            <ac:picMk id="17" creationId="{323A3524-70D1-BE8E-1340-D6B726528B21}"/>
          </ac:picMkLst>
        </pc:picChg>
        <pc:picChg chg="mod">
          <ac:chgData name="Anna Grimsrud" userId="f85a3dff-7d89-4dbf-9104-c8b3290d15ec" providerId="ADAL" clId="{2099FBB6-524C-5C16-8A65-5B8CC4111125}" dt="2026-07-01T13:29:32.748" v="1808" actId="1076"/>
          <ac:picMkLst>
            <pc:docMk/>
            <pc:sldMk cId="3774038192" sldId="302"/>
            <ac:picMk id="19" creationId="{93F22880-3465-22B2-38F8-03AC2920A17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D20E5-D8F7-594B-9D91-F763D43B9AF7}" type="datetimeFigureOut">
              <a:rPr lang="en-GB" smtClean="0"/>
              <a:t>21/07/2026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E8DCDC-D13C-2549-BE6A-717E9EED41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321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63654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205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8951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357341" cy="57594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44E8B6-6518-A33D-7A70-C9FD6E468D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306" y="4037048"/>
            <a:ext cx="3585484" cy="230866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FCB7F2-EDDE-2631-46A7-9B1DBF9034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059534" cy="36960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E11E1F5-72FC-EA6D-2311-C01BA07ECAEE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D81D20-A5D3-92AD-E846-1BFCC81E7AC4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95456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3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27D770-6B73-6C3D-D0E2-95502F84F8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44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7C8642-0124-622F-BAF5-E8A0C111DE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74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4E54A-D965-FC50-802E-562CE671CB7A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4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CB52A-22C1-CC1A-5306-2A67B54510F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4EE815-10FC-404F-AA02-42FDEC9EF3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F0A2EB-42C3-D81B-AB52-D398F3B5452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B065CA-40FB-7F48-9E62-95C7492E7738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453005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A67C6D-451D-6C40-B015-49D120732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551B1C-217B-4F4B-81FF-529B758036DF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F6C31-4E8E-5BDB-94AB-7610F1DA05D3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054057-F02E-2B99-E32E-F9979D4EEE57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067E1-F7EC-01BB-7973-A7A252E1C28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3574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EE9A4EF-A011-1744-9932-D74E1968F6E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441325"/>
            <a:ext cx="5437188" cy="575945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itle 10">
            <a:extLst>
              <a:ext uri="{FF2B5EF4-FFF2-40B4-BE49-F238E27FC236}">
                <a16:creationId xmlns:a16="http://schemas.microsoft.com/office/drawing/2014/main" id="{091C71F5-B0A7-8745-8F8B-E636D57FA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D4010-0096-6B46-B74C-E77670FCDEA8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03DDA-7889-4B5B-0956-8066BA50259B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F07B0A-8C48-EF80-3A83-BF9149E741FA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89AE47-1EEB-2C92-3C54-1F045097632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06148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16388" y="2097089"/>
            <a:ext cx="7632703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3368799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err="1"/>
              <a:t>Nulla</a:t>
            </a:r>
            <a:r>
              <a:rPr lang="en-GB" noProof="0"/>
              <a:t> </a:t>
            </a:r>
            <a:r>
              <a:rPr lang="en-GB" noProof="0" err="1"/>
              <a:t>quis</a:t>
            </a:r>
            <a:r>
              <a:rPr lang="en-GB" noProof="0"/>
              <a:t> lorem </a:t>
            </a:r>
            <a:r>
              <a:rPr lang="en-GB" noProof="0" err="1"/>
              <a:t>ut</a:t>
            </a:r>
            <a:r>
              <a:rPr lang="en-GB" noProof="0"/>
              <a:t> libero </a:t>
            </a:r>
            <a:r>
              <a:rPr lang="en-GB" noProof="0" err="1"/>
              <a:t>malesuada</a:t>
            </a:r>
            <a:r>
              <a:rPr lang="en-GB" noProof="0"/>
              <a:t> </a:t>
            </a:r>
            <a:r>
              <a:rPr lang="en-GB" noProof="0" err="1"/>
              <a:t>feugiat</a:t>
            </a:r>
            <a:r>
              <a:rPr lang="en-GB" noProof="0"/>
              <a:t>. </a:t>
            </a:r>
            <a:r>
              <a:rPr lang="en-GB" noProof="0" err="1"/>
              <a:t>Curabitur</a:t>
            </a:r>
            <a:r>
              <a:rPr lang="en-GB" noProof="0"/>
              <a:t> non </a:t>
            </a:r>
            <a:r>
              <a:rPr lang="en-GB" noProof="0" err="1"/>
              <a:t>nulla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 </a:t>
            </a:r>
            <a:r>
              <a:rPr lang="en-GB" noProof="0" err="1"/>
              <a:t>nisl</a:t>
            </a:r>
            <a:r>
              <a:rPr lang="en-GB" noProof="0"/>
              <a:t> tempus convallis </a:t>
            </a:r>
            <a:r>
              <a:rPr lang="en-GB" noProof="0" err="1"/>
              <a:t>quis</a:t>
            </a:r>
            <a:r>
              <a:rPr lang="en-GB" noProof="0"/>
              <a:t> ac </a:t>
            </a:r>
            <a:r>
              <a:rPr lang="en-GB" noProof="0" err="1"/>
              <a:t>lectus</a:t>
            </a:r>
            <a:r>
              <a:rPr lang="en-GB" noProof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2CF7E-E712-017E-103E-DCEC9512CD09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2192-2677-291C-F2AE-B0A152218DEC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DD3AD8-8F42-1667-07F4-9D017FB25D1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026460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0" y="2097089"/>
            <a:ext cx="5437191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5437187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err="1"/>
              <a:t>Nulla</a:t>
            </a:r>
            <a:r>
              <a:rPr lang="en-GB" noProof="0"/>
              <a:t> </a:t>
            </a:r>
            <a:r>
              <a:rPr lang="en-GB" noProof="0" err="1"/>
              <a:t>quis</a:t>
            </a:r>
            <a:r>
              <a:rPr lang="en-GB" noProof="0"/>
              <a:t> lorem </a:t>
            </a:r>
            <a:r>
              <a:rPr lang="en-GB" noProof="0" err="1"/>
              <a:t>ut</a:t>
            </a:r>
            <a:r>
              <a:rPr lang="en-GB" noProof="0"/>
              <a:t> libero </a:t>
            </a:r>
            <a:r>
              <a:rPr lang="en-GB" noProof="0" err="1"/>
              <a:t>malesuada</a:t>
            </a:r>
            <a:r>
              <a:rPr lang="en-GB" noProof="0"/>
              <a:t> </a:t>
            </a:r>
            <a:r>
              <a:rPr lang="en-GB" noProof="0" err="1"/>
              <a:t>feugiat</a:t>
            </a:r>
            <a:r>
              <a:rPr lang="en-GB" noProof="0"/>
              <a:t>. </a:t>
            </a:r>
            <a:r>
              <a:rPr lang="en-GB" noProof="0" err="1"/>
              <a:t>Curabitur</a:t>
            </a:r>
            <a:r>
              <a:rPr lang="en-GB" noProof="0"/>
              <a:t> non </a:t>
            </a:r>
            <a:r>
              <a:rPr lang="en-GB" noProof="0" err="1"/>
              <a:t>nulla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 </a:t>
            </a:r>
            <a:r>
              <a:rPr lang="en-GB" noProof="0" err="1"/>
              <a:t>nisl</a:t>
            </a:r>
            <a:r>
              <a:rPr lang="en-GB" noProof="0"/>
              <a:t> tempus convallis </a:t>
            </a:r>
            <a:r>
              <a:rPr lang="en-GB" noProof="0" err="1"/>
              <a:t>quis</a:t>
            </a:r>
            <a:r>
              <a:rPr lang="en-GB" noProof="0"/>
              <a:t> ac </a:t>
            </a:r>
            <a:r>
              <a:rPr lang="en-GB" noProof="0" err="1"/>
              <a:t>lectus</a:t>
            </a:r>
            <a:r>
              <a:rPr lang="en-GB" noProof="0"/>
              <a:t>.</a:t>
            </a:r>
          </a:p>
          <a:p>
            <a:r>
              <a:rPr lang="en-GB" noProof="0"/>
              <a:t>Proin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tortor</a:t>
            </a:r>
            <a:r>
              <a:rPr lang="en-GB" noProof="0"/>
              <a:t> </a:t>
            </a:r>
            <a:r>
              <a:rPr lang="en-GB" noProof="0" err="1"/>
              <a:t>risus</a:t>
            </a:r>
            <a:r>
              <a:rPr lang="en-GB" noProof="0"/>
              <a:t>. Lorem ipsum </a:t>
            </a:r>
            <a:r>
              <a:rPr lang="en-GB" noProof="0" err="1"/>
              <a:t>dolor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, </a:t>
            </a:r>
            <a:r>
              <a:rPr lang="en-GB" noProof="0" err="1"/>
              <a:t>consectetur</a:t>
            </a:r>
            <a:r>
              <a:rPr lang="en-GB" noProof="0"/>
              <a:t> </a:t>
            </a:r>
            <a:r>
              <a:rPr lang="en-GB" noProof="0" err="1"/>
              <a:t>adipiscing</a:t>
            </a:r>
            <a:r>
              <a:rPr lang="en-GB" noProof="0"/>
              <a:t> </a:t>
            </a:r>
            <a:r>
              <a:rPr lang="en-GB" noProof="0" err="1"/>
              <a:t>elit</a:t>
            </a:r>
            <a:r>
              <a:rPr lang="en-GB" noProof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A1906-1C90-CD57-B856-9068C16F17C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4B60B3-9B42-510D-CCDA-A4FD4CB13D1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6A1745-FF3F-423F-8AA2-E352A08E2E4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367536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75613" y="2097089"/>
            <a:ext cx="3673478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7200900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err="1"/>
              <a:t>Nulla</a:t>
            </a:r>
            <a:r>
              <a:rPr lang="en-GB" noProof="0"/>
              <a:t> </a:t>
            </a:r>
            <a:r>
              <a:rPr lang="en-GB" noProof="0" err="1"/>
              <a:t>quis</a:t>
            </a:r>
            <a:r>
              <a:rPr lang="en-GB" noProof="0"/>
              <a:t> lorem </a:t>
            </a:r>
            <a:r>
              <a:rPr lang="en-GB" noProof="0" err="1"/>
              <a:t>ut</a:t>
            </a:r>
            <a:r>
              <a:rPr lang="en-GB" noProof="0"/>
              <a:t> libero </a:t>
            </a:r>
            <a:r>
              <a:rPr lang="en-GB" noProof="0" err="1"/>
              <a:t>malesuada</a:t>
            </a:r>
            <a:r>
              <a:rPr lang="en-GB" noProof="0"/>
              <a:t> </a:t>
            </a:r>
            <a:r>
              <a:rPr lang="en-GB" noProof="0" err="1"/>
              <a:t>feugiat</a:t>
            </a:r>
            <a:r>
              <a:rPr lang="en-GB" noProof="0"/>
              <a:t>. </a:t>
            </a:r>
            <a:r>
              <a:rPr lang="en-GB" noProof="0" err="1"/>
              <a:t>Curabitur</a:t>
            </a:r>
            <a:r>
              <a:rPr lang="en-GB" noProof="0"/>
              <a:t> non </a:t>
            </a:r>
            <a:r>
              <a:rPr lang="en-GB" noProof="0" err="1"/>
              <a:t>nulla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 </a:t>
            </a:r>
            <a:r>
              <a:rPr lang="en-GB" noProof="0" err="1"/>
              <a:t>nisl</a:t>
            </a:r>
            <a:r>
              <a:rPr lang="en-GB" noProof="0"/>
              <a:t> tempus convallis </a:t>
            </a:r>
            <a:r>
              <a:rPr lang="en-GB" noProof="0" err="1"/>
              <a:t>quis</a:t>
            </a:r>
            <a:r>
              <a:rPr lang="en-GB" noProof="0"/>
              <a:t> ac </a:t>
            </a:r>
            <a:r>
              <a:rPr lang="en-GB" noProof="0" err="1"/>
              <a:t>lectus</a:t>
            </a:r>
            <a:r>
              <a:rPr lang="en-GB" noProof="0"/>
              <a:t>.</a:t>
            </a:r>
          </a:p>
          <a:p>
            <a:r>
              <a:rPr lang="en-GB" noProof="0"/>
              <a:t>Proin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tortor</a:t>
            </a:r>
            <a:r>
              <a:rPr lang="en-GB" noProof="0"/>
              <a:t> </a:t>
            </a:r>
            <a:r>
              <a:rPr lang="en-GB" noProof="0" err="1"/>
              <a:t>risus</a:t>
            </a:r>
            <a:r>
              <a:rPr lang="en-GB" noProof="0"/>
              <a:t>. Lorem ipsum </a:t>
            </a:r>
            <a:r>
              <a:rPr lang="en-GB" noProof="0" err="1"/>
              <a:t>dolor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, </a:t>
            </a:r>
            <a:r>
              <a:rPr lang="en-GB" noProof="0" err="1"/>
              <a:t>consectetur</a:t>
            </a:r>
            <a:r>
              <a:rPr lang="en-GB" noProof="0"/>
              <a:t> </a:t>
            </a:r>
            <a:r>
              <a:rPr lang="en-GB" noProof="0" err="1"/>
              <a:t>adipiscing</a:t>
            </a:r>
            <a:r>
              <a:rPr lang="en-GB" noProof="0"/>
              <a:t> </a:t>
            </a:r>
            <a:r>
              <a:rPr lang="en-GB" noProof="0" err="1"/>
              <a:t>elit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/>
              <a:t>Donec </a:t>
            </a:r>
            <a:r>
              <a:rPr lang="en-GB" noProof="0" err="1"/>
              <a:t>rutrum</a:t>
            </a:r>
            <a:r>
              <a:rPr lang="en-GB" noProof="0"/>
              <a:t> </a:t>
            </a:r>
            <a:r>
              <a:rPr lang="en-GB" noProof="0" err="1"/>
              <a:t>congue</a:t>
            </a:r>
            <a:r>
              <a:rPr lang="en-GB" noProof="0"/>
              <a:t> </a:t>
            </a:r>
            <a:r>
              <a:rPr lang="en-GB" noProof="0" err="1"/>
              <a:t>leo</a:t>
            </a:r>
            <a:r>
              <a:rPr lang="en-GB" noProof="0"/>
              <a:t>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malesuada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err="1"/>
              <a:t>Curabitur</a:t>
            </a:r>
            <a:r>
              <a:rPr lang="en-GB" noProof="0"/>
              <a:t> </a:t>
            </a:r>
            <a:r>
              <a:rPr lang="en-GB" noProof="0" err="1"/>
              <a:t>aliquet</a:t>
            </a:r>
            <a:r>
              <a:rPr lang="en-GB" noProof="0"/>
              <a:t> </a:t>
            </a:r>
            <a:r>
              <a:rPr lang="en-GB" noProof="0" err="1"/>
              <a:t>quam</a:t>
            </a:r>
            <a:r>
              <a:rPr lang="en-GB" noProof="0"/>
              <a:t> id dui </a:t>
            </a:r>
            <a:r>
              <a:rPr lang="en-GB" noProof="0" err="1"/>
              <a:t>posuere</a:t>
            </a:r>
            <a:r>
              <a:rPr lang="en-GB" noProof="0"/>
              <a:t> </a:t>
            </a:r>
            <a:r>
              <a:rPr lang="en-GB" noProof="0" err="1"/>
              <a:t>blandit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/>
              <a:t>Proin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tortor</a:t>
            </a:r>
            <a:r>
              <a:rPr lang="en-GB" noProof="0"/>
              <a:t> </a:t>
            </a:r>
            <a:r>
              <a:rPr lang="en-GB" noProof="0" err="1"/>
              <a:t>risus</a:t>
            </a:r>
            <a:r>
              <a:rPr lang="en-GB" noProof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6350AF-01E5-1584-1D6E-A24252F1C3E6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091343-887A-7C27-2A65-1394B1B02F3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42407B-17FD-C502-1243-774F728D13CE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73630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5512DB3-4C68-E6AE-8D86-2B37C85E70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4702" y="979714"/>
            <a:ext cx="4734000" cy="4898572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9FCCC6-1BCF-D16E-D5A2-940EE11165D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9DD43-09A7-C0FA-FD23-56F06106877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C753A9-3B8C-F8F1-F06A-BC751753B4D7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34550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and Content - Patter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F27FD3C-C00B-F68C-57EB-444614AAC4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94408"/>
            <a:ext cx="3738959" cy="3863591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000" y="2098800"/>
            <a:ext cx="4690800" cy="35712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72F97-72EC-BC03-D894-E3373E7FE11B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63B836-6BBC-CC52-7451-75593C29685E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4629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 - Patter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B0B8AC0-F5B9-4961-AB36-A3709CEF52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60642"/>
            <a:ext cx="4280598" cy="3897357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719" y="2098800"/>
            <a:ext cx="4690800" cy="35712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0943C6-B383-4763-B926-D1CB8D8C92A1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B36E5-CE69-3B1E-B3BD-1693FA1E6BE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9882922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3976421-9C43-4A44-829D-511FFE02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CB34A3-C584-1046-8C17-AB1BCE2694C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1A06C6-814D-4A47-8F9A-552C373FA66E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CF1BB-B3E9-B97A-8306-531C90803CA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D4EE2-C7DF-8A77-CC45-38E648A1250B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E0526-BD62-081D-BB5E-E881DF8C3413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3498401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 slid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253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lide 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48F992-2AE2-529F-7179-FAFD77609F6B}"/>
              </a:ext>
            </a:extLst>
          </p:cNvPr>
          <p:cNvSpPr/>
          <p:nvPr userDrawn="1"/>
        </p:nvSpPr>
        <p:spPr>
          <a:xfrm>
            <a:off x="3125036" y="0"/>
            <a:ext cx="906696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solidFill>
                  <a:schemeClr val="bg1"/>
                </a:solidFill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00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EFD91D-4B98-7605-ACB2-150623B42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47C55-C312-4ADD-B8A0-06BCAB257B3C}" type="datetimeFigureOut">
              <a:rPr lang="en-CH" smtClean="0"/>
              <a:t>21/07/2026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E187DE-E949-0F34-270C-45D28D079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4DD21C-D74F-A4C6-B21A-31994AC32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97EC-B9F5-4DCA-94F3-16ED76BFB09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438987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A0D53-E8D6-54E9-D632-8DF09D114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A3462E-76EB-A1F0-08BF-AC458CA730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99E86C-1A33-6850-9A5C-68191D70B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61A25-4553-064F-8901-A4A7DD2EA50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65FF73-70ED-D203-2713-4F6823C32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C1C2B-073C-6CCA-F832-BABCF5247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ABFBD-ABEA-3146-AE66-33FCCE95C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568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16390" y="441326"/>
            <a:ext cx="7632692" cy="122396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907" y="2097090"/>
            <a:ext cx="11306175" cy="4079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79A7A-3E32-4C26-1C18-91765C53270A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rcRect/>
          <a:stretch/>
        </p:blipFill>
        <p:spPr>
          <a:xfrm>
            <a:off x="236214" y="248555"/>
            <a:ext cx="2328312" cy="149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0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21" r:id="rId3"/>
    <p:sldLayoutId id="2147483706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20" r:id="rId15"/>
    <p:sldLayoutId id="2147483722" r:id="rId16"/>
    <p:sldLayoutId id="214748372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>
          <p15:clr>
            <a:srgbClr val="F26B43"/>
          </p15:clr>
        </p15:guide>
        <p15:guide id="2" pos="2593">
          <p15:clr>
            <a:srgbClr val="F26B43"/>
          </p15:clr>
        </p15:guide>
        <p15:guide id="3" pos="2865">
          <p15:clr>
            <a:srgbClr val="F26B43"/>
          </p15:clr>
        </p15:guide>
        <p15:guide id="4" pos="3704">
          <p15:clr>
            <a:srgbClr val="F26B43"/>
          </p15:clr>
        </p15:guide>
        <p15:guide id="5" pos="3976">
          <p15:clr>
            <a:srgbClr val="F26B43"/>
          </p15:clr>
        </p15:guide>
        <p15:guide id="6" pos="4815">
          <p15:clr>
            <a:srgbClr val="F26B43"/>
          </p15:clr>
        </p15:guide>
        <p15:guide id="7" pos="5087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278">
          <p15:clr>
            <a:srgbClr val="F26B43"/>
          </p15:clr>
        </p15:guide>
        <p15:guide id="10" orient="horz" pos="1049">
          <p15:clr>
            <a:srgbClr val="F26B43"/>
          </p15:clr>
        </p15:guide>
        <p15:guide id="11" orient="horz" pos="1321">
          <p15:clr>
            <a:srgbClr val="F26B43"/>
          </p15:clr>
        </p15:guide>
        <p15:guide id="12" orient="horz" pos="3906">
          <p15:clr>
            <a:srgbClr val="F26B43"/>
          </p15:clr>
        </p15:guide>
        <p15:guide id="13" orient="horz" pos="4178">
          <p15:clr>
            <a:srgbClr val="F26B43"/>
          </p15:clr>
        </p15:guide>
        <p15:guide id="14" orient="horz" pos="4042">
          <p15:clr>
            <a:srgbClr val="F26B43"/>
          </p15:clr>
        </p15:guide>
        <p15:guide id="15" orient="horz" pos="118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8.jpeg"/><Relationship Id="rId7" Type="http://schemas.openxmlformats.org/officeDocument/2006/relationships/image" Target="../media/image1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B17D6-3ACF-A59D-E820-978B64DC6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800" b="1" dirty="0"/>
              <a:t>Unfinished business: Ending preventable deaths from advanced HIV disease in a changing HIV response</a:t>
            </a:r>
            <a:br>
              <a:rPr lang="en-GB" sz="4800" b="1" dirty="0"/>
            </a:br>
            <a:r>
              <a:rPr lang="en-GB" sz="4800" b="1" dirty="0"/>
              <a:t> </a:t>
            </a:r>
            <a:br>
              <a:rPr lang="en-GB" sz="4800" b="1" dirty="0"/>
            </a:br>
            <a:r>
              <a:rPr lang="en-GB" sz="4000" b="1" dirty="0">
                <a:solidFill>
                  <a:schemeClr val="tx1"/>
                </a:solidFill>
              </a:rPr>
              <a:t>AIDS 2026 satellite</a:t>
            </a:r>
            <a:br>
              <a:rPr lang="en-GB" sz="4000" b="1" dirty="0">
                <a:solidFill>
                  <a:schemeClr val="tx1"/>
                </a:solidFill>
              </a:rPr>
            </a:br>
            <a:r>
              <a:rPr lang="en-GB" sz="2400" dirty="0">
                <a:solidFill>
                  <a:schemeClr val="tx1"/>
                </a:solidFill>
                <a:latin typeface="+mn-lt"/>
              </a:rPr>
              <a:t>29 July 2026</a:t>
            </a:r>
            <a:endParaRPr lang="en-CH" sz="24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1815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989CCBF-66F0-FCDF-F858-75F9CDF2F67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16391" y="2097091"/>
            <a:ext cx="7632700" cy="4103687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GB" sz="2000"/>
              <a:t>Provoke honest discussion about difficult trade-offs 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000"/>
              <a:t>Identify urgent actions needed to ensure AHD prevention and treatment remain central to the HIV agenda 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000"/>
              <a:t>Identify a small set of priority actions for national programmes, implementers and funders to safeguard AHD services during the next phase of the HIV response.</a:t>
            </a:r>
            <a:endParaRPr lang="en-CH" sz="2000"/>
          </a:p>
          <a:p>
            <a:endParaRPr lang="en-CH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222C39-9066-33A5-55D6-E5CDBF742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Purpose of the session</a:t>
            </a:r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320313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407B9-CC41-964A-9739-D7BC0F9C6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Run of show</a:t>
            </a:r>
            <a:endParaRPr lang="en-CH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15A22B7-572B-686D-6C45-9B90C407B9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632424"/>
              </p:ext>
            </p:extLst>
          </p:nvPr>
        </p:nvGraphicFramePr>
        <p:xfrm>
          <a:off x="442913" y="1637581"/>
          <a:ext cx="11306174" cy="456095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096992">
                  <a:extLst>
                    <a:ext uri="{9D8B030D-6E8A-4147-A177-3AD203B41FA5}">
                      <a16:colId xmlns:a16="http://schemas.microsoft.com/office/drawing/2014/main" val="3546560716"/>
                    </a:ext>
                  </a:extLst>
                </a:gridCol>
                <a:gridCol w="3615989">
                  <a:extLst>
                    <a:ext uri="{9D8B030D-6E8A-4147-A177-3AD203B41FA5}">
                      <a16:colId xmlns:a16="http://schemas.microsoft.com/office/drawing/2014/main" val="3820034712"/>
                    </a:ext>
                  </a:extLst>
                </a:gridCol>
                <a:gridCol w="6593193">
                  <a:extLst>
                    <a:ext uri="{9D8B030D-6E8A-4147-A177-3AD203B41FA5}">
                      <a16:colId xmlns:a16="http://schemas.microsoft.com/office/drawing/2014/main" val="3097631719"/>
                    </a:ext>
                  </a:extLst>
                </a:gridCol>
              </a:tblGrid>
              <a:tr h="243253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>
                          <a:effectLst/>
                        </a:rPr>
                        <a:t>Time</a:t>
                      </a:r>
                      <a:endParaRPr lang="en-CH" sz="1200" spc="10">
                        <a:effectLst/>
                        <a:latin typeface="IAS Ribbon Sans Light" pitchFamily="50" charset="0"/>
                        <a:ea typeface="MS Gothic" panose="020B0609070205080204" pitchFamily="49" charset="-128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>
                          <a:effectLst/>
                        </a:rPr>
                        <a:t>Title</a:t>
                      </a:r>
                      <a:endParaRPr lang="en-CH" sz="1200" spc="10">
                        <a:effectLst/>
                        <a:latin typeface="IAS Ribbon Sans Light" pitchFamily="50" charset="0"/>
                        <a:ea typeface="MS Gothic" panose="020B0609070205080204" pitchFamily="49" charset="-128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>
                          <a:effectLst/>
                        </a:rPr>
                        <a:t>Speaker/co-chair name(s)</a:t>
                      </a:r>
                      <a:endParaRPr lang="en-CH" sz="1200" spc="10">
                        <a:effectLst/>
                        <a:latin typeface="IAS Ribbon Sans Light" pitchFamily="50" charset="0"/>
                        <a:ea typeface="MS Gothic" panose="020B0609070205080204" pitchFamily="49" charset="-128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319058"/>
                  </a:ext>
                </a:extLst>
              </a:tr>
              <a:tr h="403892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 dirty="0">
                          <a:effectLst/>
                        </a:rPr>
                        <a:t>18:00-18:03</a:t>
                      </a:r>
                      <a:endParaRPr lang="en-CH" sz="1200" spc="1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>
                          <a:effectLst/>
                        </a:rPr>
                        <a:t>Opening framing – Setting the challenge</a:t>
                      </a:r>
                      <a:endParaRPr lang="en-CH" sz="1200" spc="10">
                        <a:effectLst/>
                      </a:endParaRPr>
                    </a:p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>
                          <a:effectLst/>
                        </a:rPr>
                        <a:t> </a:t>
                      </a:r>
                      <a:endParaRPr lang="en-CH" sz="1200" spc="10">
                        <a:effectLst/>
                        <a:latin typeface="IAS Ribbon Sans Light" pitchFamily="50" charset="0"/>
                        <a:ea typeface="MS Gothic" panose="020B0609070205080204" pitchFamily="49" charset="-128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>
                          <a:effectLst/>
                        </a:rPr>
                        <a:t>Tendai Nyagura (Gates Foundation, South Africa)</a:t>
                      </a:r>
                      <a:endParaRPr lang="en-CH" sz="1200" spc="10">
                        <a:effectLst/>
                      </a:endParaRPr>
                    </a:p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>
                          <a:effectLst/>
                        </a:rPr>
                        <a:t>Nathan Ford (WHO, Switzerland)</a:t>
                      </a:r>
                      <a:endParaRPr lang="en-CH" sz="1200" spc="10">
                        <a:effectLst/>
                        <a:latin typeface="IAS Ribbon Sans Light" pitchFamily="50" charset="0"/>
                        <a:ea typeface="MS Gothic" panose="020B0609070205080204" pitchFamily="49" charset="-128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09707"/>
                  </a:ext>
                </a:extLst>
              </a:tr>
              <a:tr h="403892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 dirty="0">
                          <a:effectLst/>
                        </a:rPr>
                        <a:t>18:03-18:15</a:t>
                      </a:r>
                      <a:endParaRPr lang="en-CH" sz="1200" spc="1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>
                          <a:effectLst/>
                        </a:rPr>
                        <a:t>What we know vs what is happening </a:t>
                      </a:r>
                      <a:endParaRPr lang="en-CH" sz="1200" spc="10">
                        <a:effectLst/>
                      </a:endParaRPr>
                    </a:p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>
                          <a:effectLst/>
                        </a:rPr>
                        <a:t> </a:t>
                      </a:r>
                      <a:endParaRPr lang="en-CH" sz="1200" spc="10">
                        <a:effectLst/>
                        <a:latin typeface="IAS Ribbon Sans Light" pitchFamily="50" charset="0"/>
                        <a:ea typeface="MS Gothic" panose="020B0609070205080204" pitchFamily="49" charset="-128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>
                          <a:effectLst/>
                        </a:rPr>
                        <a:t>Graeme Meintjes (University of Cape Town and Queen Mary University London, South Africa / UK)</a:t>
                      </a:r>
                      <a:endParaRPr lang="en-CH" sz="1200" spc="10">
                        <a:effectLst/>
                        <a:latin typeface="IAS Ribbon Sans Light" pitchFamily="50" charset="0"/>
                        <a:ea typeface="MS Gothic" panose="020B0609070205080204" pitchFamily="49" charset="-128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981552"/>
                  </a:ext>
                </a:extLst>
              </a:tr>
              <a:tr h="403892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 dirty="0">
                          <a:effectLst/>
                        </a:rPr>
                        <a:t>18:15-18:17</a:t>
                      </a:r>
                      <a:endParaRPr lang="en-CH" sz="1200" spc="1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GB" sz="1200" spc="10" dirty="0">
                          <a:effectLst/>
                        </a:rPr>
                        <a:t>Reality check: what the clinical data misses – lived experiences and structural barriers</a:t>
                      </a:r>
                      <a:endParaRPr lang="en-CH" sz="1200" i="1" spc="10">
                        <a:effectLst/>
                        <a:latin typeface="IAS Ribbon Sans Light" pitchFamily="50" charset="0"/>
                        <a:ea typeface="MS Gothic" panose="020B0609070205080204" pitchFamily="49" charset="-128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>
                          <a:effectLst/>
                        </a:rPr>
                        <a:t>Florence Riako Anam (GNP+, Kenya) </a:t>
                      </a:r>
                      <a:endParaRPr lang="en-CH" sz="1200" spc="10">
                        <a:effectLst/>
                        <a:latin typeface="IAS Ribbon Sans Light" pitchFamily="50" charset="0"/>
                        <a:ea typeface="MS Gothic" panose="020B0609070205080204" pitchFamily="49" charset="-128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088642"/>
                  </a:ext>
                </a:extLst>
              </a:tr>
              <a:tr h="403892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 dirty="0">
                          <a:effectLst/>
                        </a:rPr>
                        <a:t>18:17-18:27</a:t>
                      </a:r>
                      <a:br>
                        <a:rPr lang="en-US" sz="1200" spc="10" dirty="0">
                          <a:effectLst/>
                        </a:rPr>
                      </a:br>
                      <a:endParaRPr lang="en-CH" sz="1200" spc="10">
                        <a:effectLst/>
                        <a:latin typeface="IAS Ribbon Sans Light" pitchFamily="50" charset="0"/>
                        <a:ea typeface="MS Gothic" panose="020B0609070205080204" pitchFamily="49" charset="-128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 dirty="0">
                          <a:effectLst/>
                        </a:rPr>
                        <a:t>National programme reality check – AHD services in Zambia</a:t>
                      </a:r>
                      <a:endParaRPr lang="en-CH" sz="1200" spc="10">
                        <a:effectLst/>
                        <a:latin typeface="IAS Ribbon Sans Light" pitchFamily="50" charset="0"/>
                        <a:ea typeface="MS Gothic" panose="020B0609070205080204" pitchFamily="49" charset="-128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>
                          <a:effectLst/>
                        </a:rPr>
                        <a:t>Sivile Suilanji (Ministry of Health, Zambia)</a:t>
                      </a:r>
                      <a:endParaRPr lang="en-CH" sz="1200" spc="10">
                        <a:effectLst/>
                        <a:latin typeface="IAS Ribbon Sans Light" pitchFamily="50" charset="0"/>
                        <a:ea typeface="MS Gothic" panose="020B0609070205080204" pitchFamily="49" charset="-128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467878"/>
                  </a:ext>
                </a:extLst>
              </a:tr>
              <a:tr h="403892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 dirty="0">
                          <a:effectLst/>
                        </a:rPr>
                        <a:t>18:27-18:29</a:t>
                      </a:r>
                      <a:br>
                        <a:rPr lang="en-US" sz="1200" spc="10" dirty="0">
                          <a:effectLst/>
                        </a:rPr>
                      </a:br>
                      <a:endParaRPr lang="en-CH" sz="1200" spc="10">
                        <a:effectLst/>
                        <a:latin typeface="IAS Ribbon Sans Light" pitchFamily="50" charset="0"/>
                        <a:ea typeface="MS Gothic" panose="020B0609070205080204" pitchFamily="49" charset="-128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 dirty="0">
                          <a:effectLst/>
                        </a:rPr>
                        <a:t>Response – National programme reality check – AHD in Mozambique</a:t>
                      </a:r>
                      <a:endParaRPr lang="en-CH" sz="1200" i="1" spc="10">
                        <a:effectLst/>
                        <a:latin typeface="IAS Ribbon Sans Light" pitchFamily="50" charset="0"/>
                        <a:ea typeface="MS Gothic" panose="020B0609070205080204" pitchFamily="49" charset="-128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>
                          <a:effectLst/>
                        </a:rPr>
                        <a:t>Irenio Gaspar (Ministry of Health, Mozambique)</a:t>
                      </a:r>
                      <a:endParaRPr lang="en-CH" sz="1200" spc="10">
                        <a:effectLst/>
                        <a:latin typeface="IAS Ribbon Sans Light" pitchFamily="50" charset="0"/>
                        <a:ea typeface="MS Gothic" panose="020B0609070205080204" pitchFamily="49" charset="-128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849452"/>
                  </a:ext>
                </a:extLst>
              </a:tr>
              <a:tr h="403892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 dirty="0">
                          <a:effectLst/>
                        </a:rPr>
                        <a:t>18:29-18:39</a:t>
                      </a:r>
                      <a:endParaRPr lang="en-CH" sz="1200" spc="1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>
                          <a:effectLst/>
                        </a:rPr>
                        <a:t>The true cost of delivering effective AHD screening and prevention packages </a:t>
                      </a:r>
                      <a:endParaRPr lang="en-CH" sz="1200" spc="10">
                        <a:effectLst/>
                        <a:latin typeface="IAS Ribbon Sans Light" pitchFamily="50" charset="0"/>
                        <a:ea typeface="MS Gothic" panose="020B0609070205080204" pitchFamily="49" charset="-128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>
                          <a:effectLst/>
                        </a:rPr>
                        <a:t>Ana Moore (CHAI, the Netherlands)</a:t>
                      </a:r>
                      <a:endParaRPr lang="en-CH" sz="1200" spc="10">
                        <a:effectLst/>
                        <a:latin typeface="IAS Ribbon Sans Light" pitchFamily="50" charset="0"/>
                        <a:ea typeface="MS Gothic" panose="020B0609070205080204" pitchFamily="49" charset="-128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33419"/>
                  </a:ext>
                </a:extLst>
              </a:tr>
              <a:tr h="302428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 dirty="0">
                          <a:effectLst/>
                        </a:rPr>
                        <a:t>18:41-18:43</a:t>
                      </a:r>
                      <a:endParaRPr lang="en-CH" sz="1200" spc="1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 dirty="0">
                          <a:effectLst/>
                        </a:rPr>
                        <a:t>Response – Cost of AHD</a:t>
                      </a:r>
                      <a:endParaRPr lang="en-CH" sz="1200" i="1" spc="10">
                        <a:effectLst/>
                        <a:latin typeface="IAS Ribbon Sans Light" pitchFamily="50" charset="0"/>
                        <a:ea typeface="MS Gothic" panose="020B0609070205080204" pitchFamily="49" charset="-128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>
                          <a:effectLst/>
                        </a:rPr>
                        <a:t>Izukanji Sikazwe (The Global Fund, Switzerland) </a:t>
                      </a:r>
                      <a:endParaRPr lang="en-CH" sz="1200" spc="10">
                        <a:effectLst/>
                        <a:latin typeface="IAS Ribbon Sans Light" pitchFamily="50" charset="0"/>
                        <a:ea typeface="MS Gothic" panose="020B0609070205080204" pitchFamily="49" charset="-128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5770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 dirty="0">
                          <a:effectLst/>
                        </a:rPr>
                        <a:t>18:43-18-48</a:t>
                      </a:r>
                      <a:endParaRPr lang="en-CH" sz="1200" spc="1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 dirty="0">
                          <a:effectLst/>
                        </a:rPr>
                        <a:t>M&amp;E for AHD</a:t>
                      </a:r>
                      <a:endParaRPr lang="en-CH" sz="1200" spc="10">
                        <a:effectLst/>
                        <a:latin typeface="IAS Ribbon Sans Light" pitchFamily="50" charset="0"/>
                        <a:ea typeface="MS Gothic" panose="020B0609070205080204" pitchFamily="49" charset="-128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 dirty="0">
                          <a:effectLst/>
                        </a:rPr>
                        <a:t>Maureen Syowai (ICAP, Kenya)</a:t>
                      </a:r>
                      <a:endParaRPr lang="en-CH" sz="1200" spc="10">
                        <a:effectLst/>
                        <a:latin typeface="IAS Ribbon Sans Light" pitchFamily="50" charset="0"/>
                        <a:ea typeface="MS Gothic" panose="020B0609070205080204" pitchFamily="49" charset="-128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235099"/>
                  </a:ext>
                </a:extLst>
              </a:tr>
              <a:tr h="292620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 dirty="0">
                          <a:effectLst/>
                        </a:rPr>
                        <a:t>18:48-18:50</a:t>
                      </a:r>
                      <a:endParaRPr lang="en-CH" sz="1200" spc="1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 dirty="0">
                          <a:effectLst/>
                        </a:rPr>
                        <a:t>Response – In-patient data</a:t>
                      </a:r>
                      <a:endParaRPr lang="en-CH" sz="1200" i="1" spc="10">
                        <a:effectLst/>
                        <a:latin typeface="IAS Ribbon Sans Light" pitchFamily="50" charset="0"/>
                        <a:ea typeface="MS Gothic" panose="020B0609070205080204" pitchFamily="49" charset="-128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 dirty="0">
                          <a:effectLst/>
                        </a:rPr>
                        <a:t>Sivile Suilanji (Ministry of Health, Zambia) </a:t>
                      </a:r>
                      <a:endParaRPr lang="en-CH" sz="1200" spc="10">
                        <a:effectLst/>
                        <a:latin typeface="IAS Ribbon Sans Light" pitchFamily="50" charset="0"/>
                        <a:ea typeface="MS Gothic" panose="020B0609070205080204" pitchFamily="49" charset="-128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530714"/>
                  </a:ext>
                </a:extLst>
              </a:tr>
              <a:tr h="275422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 dirty="0">
                          <a:effectLst/>
                        </a:rPr>
                        <a:t>18:50-19:00</a:t>
                      </a:r>
                      <a:endParaRPr lang="en-CH" sz="1200" spc="1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 dirty="0">
                          <a:effectLst/>
                        </a:rPr>
                        <a:t>Facilitated Q&amp;A </a:t>
                      </a:r>
                      <a:endParaRPr lang="en-CH" sz="1200" spc="10">
                        <a:effectLst/>
                        <a:latin typeface="IAS Ribbon Sans Light" pitchFamily="50" charset="0"/>
                        <a:ea typeface="MS Gothic" panose="020B0609070205080204" pitchFamily="49" charset="-128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 dirty="0">
                          <a:effectLst/>
                        </a:rPr>
                        <a:t>By the co-chairs</a:t>
                      </a:r>
                      <a:endParaRPr lang="en-CH" sz="1200" spc="10">
                        <a:effectLst/>
                        <a:latin typeface="IAS Ribbon Sans Light" pitchFamily="50" charset="0"/>
                        <a:ea typeface="MS Gothic" panose="020B0609070205080204" pitchFamily="49" charset="-128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251391"/>
                  </a:ext>
                </a:extLst>
              </a:tr>
              <a:tr h="469760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 dirty="0">
                          <a:effectLst/>
                        </a:rPr>
                        <a:t>19:00-19:30</a:t>
                      </a:r>
                      <a:br>
                        <a:rPr lang="en-US" sz="1200" spc="10" dirty="0">
                          <a:effectLst/>
                        </a:rPr>
                      </a:br>
                      <a:endParaRPr lang="en-CH" sz="1200" spc="10">
                        <a:effectLst/>
                        <a:latin typeface="IAS Ribbon Sans Light" pitchFamily="50" charset="0"/>
                        <a:ea typeface="MS Gothic" panose="020B0609070205080204" pitchFamily="49" charset="-128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 dirty="0">
                          <a:effectLst/>
                        </a:rPr>
                        <a:t>Panel discussion</a:t>
                      </a:r>
                      <a:endParaRPr lang="en-CH" sz="1200" spc="10" dirty="0">
                        <a:effectLst/>
                      </a:endParaRPr>
                    </a:p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ZA" sz="1200" spc="10" dirty="0">
                          <a:effectLst/>
                        </a:rPr>
                        <a:t>Facilitated by session co-chairs</a:t>
                      </a:r>
                      <a:endParaRPr lang="en-CH" sz="1200" spc="10" dirty="0">
                        <a:effectLst/>
                        <a:latin typeface="IAS Ribbon Sans Light" pitchFamily="50" charset="0"/>
                        <a:ea typeface="MS Gothic" panose="020B0609070205080204" pitchFamily="49" charset="-128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buNone/>
                      </a:pPr>
                      <a:r>
                        <a:rPr lang="en-US" sz="1200" spc="10" dirty="0">
                          <a:effectLst/>
                        </a:rPr>
                        <a:t>Florence Anam, Irenio Gaspar, Graeme Meintjes, Yogan Pillay, Izukanji Sikazwe</a:t>
                      </a:r>
                      <a:endParaRPr lang="en-CH" sz="1200" spc="10" dirty="0">
                        <a:effectLst/>
                        <a:latin typeface="IAS Ribbon Sans Light" pitchFamily="50" charset="0"/>
                        <a:ea typeface="MS Gothic" panose="020B0609070205080204" pitchFamily="49" charset="-128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9813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1023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1D78F-4F7D-4E51-8F8D-5731468AE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0704E-FE72-DF2C-CA11-FCE6260B77EA}"/>
              </a:ext>
            </a:extLst>
          </p:cNvPr>
          <p:cNvSpPr txBox="1">
            <a:spLocks/>
          </p:cNvSpPr>
          <p:nvPr/>
        </p:nvSpPr>
        <p:spPr>
          <a:xfrm>
            <a:off x="2858097" y="16665"/>
            <a:ext cx="8774075" cy="2197309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sz="1600">
                <a:solidFill>
                  <a:schemeClr val="tx1"/>
                </a:solidFill>
                <a:latin typeface="+mn-lt"/>
              </a:rPr>
            </a:br>
            <a:br>
              <a:rPr lang="en-US" sz="3600">
                <a:latin typeface="+mn-lt"/>
              </a:rPr>
            </a:br>
            <a:r>
              <a:rPr lang="en-US" sz="3700"/>
              <a:t>Unfinished business: Ending preventable deaths from advanced HIV disease in a changing HIV response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A81BC7-E693-6623-78C4-EB54F4FB7E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75" r="21875"/>
          <a:stretch>
            <a:fillRect/>
          </a:stretch>
        </p:blipFill>
        <p:spPr>
          <a:xfrm>
            <a:off x="4687918" y="2187329"/>
            <a:ext cx="1440000" cy="144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FAEC71-FE09-D22E-46A0-42B2482D4B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056" y="2213974"/>
            <a:ext cx="1440000" cy="14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0ED46C-62F5-C503-CC62-E84C59024F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4687918" y="4597621"/>
            <a:ext cx="1440000" cy="144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A346033-B1D3-3550-2A63-EE6DE8137B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000" y="4534958"/>
            <a:ext cx="1440000" cy="14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D2D9E41-9788-FC6F-832C-8D4F78F9BA2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" b="246"/>
          <a:stretch>
            <a:fillRect/>
          </a:stretch>
        </p:blipFill>
        <p:spPr bwMode="auto">
          <a:xfrm>
            <a:off x="10377659" y="2204461"/>
            <a:ext cx="1440000" cy="1440000"/>
          </a:xfrm>
          <a:prstGeom prst="rect">
            <a:avLst/>
          </a:prstGeom>
          <a:noFill/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6B4C4A0-1CEC-9A9A-A41D-EDEE6164DDD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6835" b="6540"/>
          <a:stretch>
            <a:fillRect/>
          </a:stretch>
        </p:blipFill>
        <p:spPr>
          <a:xfrm>
            <a:off x="8350269" y="2211274"/>
            <a:ext cx="1440000" cy="1440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835CA02-B3F9-8F16-62BF-FC53C38F362A}"/>
              </a:ext>
            </a:extLst>
          </p:cNvPr>
          <p:cNvSpPr/>
          <p:nvPr/>
        </p:nvSpPr>
        <p:spPr>
          <a:xfrm>
            <a:off x="0" y="1828800"/>
            <a:ext cx="2612953" cy="5029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CH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BE6DCB9-C342-52A5-EA52-09578873F4F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75" t="4547" r="75" b="28899"/>
          <a:stretch>
            <a:fillRect/>
          </a:stretch>
        </p:blipFill>
        <p:spPr>
          <a:xfrm>
            <a:off x="6529243" y="2204461"/>
            <a:ext cx="1440000" cy="1440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E42637A-2739-3B93-A7DC-1A30273A778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" b="310"/>
          <a:stretch>
            <a:fillRect/>
          </a:stretch>
        </p:blipFill>
        <p:spPr>
          <a:xfrm>
            <a:off x="10580387" y="4459897"/>
            <a:ext cx="1440000" cy="1440000"/>
          </a:xfrm>
          <a:prstGeom prst="rect">
            <a:avLst/>
          </a:prstGeom>
        </p:spPr>
      </p:pic>
      <p:pic>
        <p:nvPicPr>
          <p:cNvPr id="1028" name="Picture 4" descr="Maureen Syowai, MBChB, MSc - ICAP at Columbia University">
            <a:extLst>
              <a:ext uri="{FF2B5EF4-FFF2-40B4-BE49-F238E27FC236}">
                <a16:creationId xmlns:a16="http://schemas.microsoft.com/office/drawing/2014/main" id="{5892A6C1-6560-DC44-1413-FE2FDF16CE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269" y="4616764"/>
            <a:ext cx="144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124859C-04E5-25EF-8735-42C157F16AF2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/>
          <a:stretch>
            <a:fillRect/>
          </a:stretch>
        </p:blipFill>
        <p:spPr>
          <a:xfrm>
            <a:off x="6522114" y="4472866"/>
            <a:ext cx="1440000" cy="1440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2173264-EBBE-AFDB-3001-0C8D7745DC9C}"/>
              </a:ext>
            </a:extLst>
          </p:cNvPr>
          <p:cNvSpPr txBox="1"/>
          <p:nvPr/>
        </p:nvSpPr>
        <p:spPr>
          <a:xfrm>
            <a:off x="6424695" y="5950212"/>
            <a:ext cx="20342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0">
                <a:latin typeface="+mj-lt"/>
              </a:rPr>
              <a:t>I</a:t>
            </a:r>
            <a:r>
              <a:rPr lang="en-US" sz="1200">
                <a:latin typeface="+mj-lt"/>
              </a:rPr>
              <a:t>zukanji Sikazwe</a:t>
            </a:r>
          </a:p>
          <a:p>
            <a:r>
              <a:rPr lang="en-US" sz="1200"/>
              <a:t>Global Fund</a:t>
            </a:r>
            <a:br>
              <a:rPr lang="en-US" sz="1200"/>
            </a:br>
            <a:r>
              <a:rPr lang="en-US" sz="1200"/>
              <a:t>Switzerland </a:t>
            </a:r>
            <a:endParaRPr lang="en-CH" sz="12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D54A59-DE4C-5BD6-FA6F-6565C83390E5}"/>
              </a:ext>
            </a:extLst>
          </p:cNvPr>
          <p:cNvSpPr txBox="1"/>
          <p:nvPr/>
        </p:nvSpPr>
        <p:spPr>
          <a:xfrm>
            <a:off x="8350269" y="6094110"/>
            <a:ext cx="20342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0">
                <a:latin typeface="+mj-lt"/>
              </a:rPr>
              <a:t>Maureen Syowai</a:t>
            </a:r>
            <a:endParaRPr lang="en-US" sz="1200">
              <a:latin typeface="+mj-lt"/>
            </a:endParaRPr>
          </a:p>
          <a:p>
            <a:r>
              <a:rPr lang="en-US" sz="1200"/>
              <a:t>ICAP</a:t>
            </a:r>
            <a:br>
              <a:rPr lang="en-US" sz="1200"/>
            </a:br>
            <a:r>
              <a:rPr lang="en-US" sz="1200"/>
              <a:t>Kenya</a:t>
            </a:r>
            <a:endParaRPr lang="en-CH" sz="12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08C1B5-D8B0-79F8-B9AC-5568E698CA72}"/>
              </a:ext>
            </a:extLst>
          </p:cNvPr>
          <p:cNvSpPr txBox="1"/>
          <p:nvPr/>
        </p:nvSpPr>
        <p:spPr>
          <a:xfrm>
            <a:off x="10377659" y="5937243"/>
            <a:ext cx="20342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0">
                <a:latin typeface="+mj-lt"/>
              </a:rPr>
              <a:t>Yogan Pillay</a:t>
            </a:r>
            <a:endParaRPr lang="en-US" sz="1200">
              <a:latin typeface="+mj-lt"/>
            </a:endParaRPr>
          </a:p>
          <a:p>
            <a:r>
              <a:rPr lang="en-US" sz="1200"/>
              <a:t>Gates Foundation</a:t>
            </a:r>
          </a:p>
          <a:p>
            <a:r>
              <a:rPr lang="en-US" sz="1200"/>
              <a:t>South Africa </a:t>
            </a:r>
            <a:endParaRPr lang="en-CH" sz="12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05EC83-90C2-F1DE-4EB9-E1E91B0DA393}"/>
              </a:ext>
            </a:extLst>
          </p:cNvPr>
          <p:cNvSpPr txBox="1"/>
          <p:nvPr/>
        </p:nvSpPr>
        <p:spPr>
          <a:xfrm>
            <a:off x="4687918" y="6094110"/>
            <a:ext cx="20342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0">
                <a:latin typeface="+mj-lt"/>
              </a:rPr>
              <a:t>Ana Moore</a:t>
            </a:r>
          </a:p>
          <a:p>
            <a:r>
              <a:rPr lang="en-US" sz="1200"/>
              <a:t>CHAI</a:t>
            </a:r>
            <a:br>
              <a:rPr lang="en-US" sz="1200"/>
            </a:br>
            <a:r>
              <a:rPr lang="en-US" sz="1200"/>
              <a:t>The Netherlands </a:t>
            </a:r>
            <a:endParaRPr lang="en-CH" sz="12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CE1D756-8FBF-CDD2-F5CD-0E00C6AD27A0}"/>
              </a:ext>
            </a:extLst>
          </p:cNvPr>
          <p:cNvSpPr txBox="1"/>
          <p:nvPr/>
        </p:nvSpPr>
        <p:spPr>
          <a:xfrm>
            <a:off x="2859904" y="6037621"/>
            <a:ext cx="20342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0">
                <a:latin typeface="+mj-lt"/>
              </a:rPr>
              <a:t>Irenio Gaspar</a:t>
            </a:r>
          </a:p>
          <a:p>
            <a:r>
              <a:rPr lang="en-US" sz="1200"/>
              <a:t>Ministry of Health</a:t>
            </a:r>
            <a:br>
              <a:rPr lang="en-US" sz="1200"/>
            </a:br>
            <a:r>
              <a:rPr lang="en-US" sz="1200"/>
              <a:t>Mozambique</a:t>
            </a:r>
            <a:endParaRPr lang="en-CH" sz="12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AE4ABD-140E-EEBA-7AF0-B6E9CCED143B}"/>
              </a:ext>
            </a:extLst>
          </p:cNvPr>
          <p:cNvSpPr txBox="1"/>
          <p:nvPr/>
        </p:nvSpPr>
        <p:spPr>
          <a:xfrm>
            <a:off x="10281433" y="3682777"/>
            <a:ext cx="20342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0" dirty="0">
                <a:latin typeface="+mj-lt"/>
              </a:rPr>
              <a:t>Suilanji Sivile </a:t>
            </a:r>
            <a:endParaRPr lang="en-US" sz="1200" dirty="0">
              <a:latin typeface="+mj-lt"/>
            </a:endParaRPr>
          </a:p>
          <a:p>
            <a:r>
              <a:rPr lang="en-US" sz="1200" dirty="0"/>
              <a:t>Ministry of Health</a:t>
            </a:r>
            <a:br>
              <a:rPr lang="en-US" sz="1200" dirty="0"/>
            </a:br>
            <a:r>
              <a:rPr lang="en-US" sz="1200" dirty="0"/>
              <a:t>Zambia</a:t>
            </a:r>
            <a:endParaRPr lang="en-CH" sz="120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4F86902-C5A8-F641-0BF9-392C4D32D3ED}"/>
              </a:ext>
            </a:extLst>
          </p:cNvPr>
          <p:cNvSpPr txBox="1"/>
          <p:nvPr/>
        </p:nvSpPr>
        <p:spPr>
          <a:xfrm>
            <a:off x="2851583" y="3665645"/>
            <a:ext cx="20342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0" dirty="0">
                <a:latin typeface="+mj-lt"/>
              </a:rPr>
              <a:t>Tendai Nyagura</a:t>
            </a:r>
            <a:endParaRPr lang="en-US" sz="1200" dirty="0">
              <a:latin typeface="+mj-lt"/>
            </a:endParaRPr>
          </a:p>
          <a:p>
            <a:r>
              <a:rPr lang="en-US" sz="1200" dirty="0"/>
              <a:t>Gates Foundation </a:t>
            </a:r>
          </a:p>
          <a:p>
            <a:r>
              <a:rPr lang="en-US" sz="1200" dirty="0"/>
              <a:t>South Africa </a:t>
            </a:r>
            <a:br>
              <a:rPr lang="en-US" sz="1200" dirty="0"/>
            </a:br>
            <a:endParaRPr lang="en-CH" sz="12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C6CC872-180E-CE59-9FE1-9DD0EE1EDA09}"/>
              </a:ext>
            </a:extLst>
          </p:cNvPr>
          <p:cNvSpPr txBox="1"/>
          <p:nvPr/>
        </p:nvSpPr>
        <p:spPr>
          <a:xfrm>
            <a:off x="4687918" y="3665645"/>
            <a:ext cx="20342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0" dirty="0">
                <a:latin typeface="+mj-lt"/>
              </a:rPr>
              <a:t>Nathan Ford </a:t>
            </a:r>
            <a:endParaRPr lang="en-US" sz="1200" dirty="0">
              <a:latin typeface="+mj-lt"/>
            </a:endParaRPr>
          </a:p>
          <a:p>
            <a:r>
              <a:rPr lang="en-US" sz="1200" dirty="0"/>
              <a:t>WHO</a:t>
            </a:r>
            <a:br>
              <a:rPr lang="en-US" sz="1200" dirty="0"/>
            </a:br>
            <a:r>
              <a:rPr lang="en-US" sz="1200" dirty="0"/>
              <a:t>Switzerland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86259A6-755F-5291-30EA-BA186A682CAB}"/>
              </a:ext>
            </a:extLst>
          </p:cNvPr>
          <p:cNvSpPr txBox="1"/>
          <p:nvPr/>
        </p:nvSpPr>
        <p:spPr>
          <a:xfrm>
            <a:off x="8348060" y="3671819"/>
            <a:ext cx="20342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0">
                <a:latin typeface="+mj-lt"/>
              </a:rPr>
              <a:t>Florence Riako Anam</a:t>
            </a:r>
            <a:endParaRPr lang="en-US" sz="1200" i="0" dirty="0">
              <a:latin typeface="+mj-lt"/>
            </a:endParaRPr>
          </a:p>
          <a:p>
            <a:r>
              <a:rPr lang="en-US" sz="1200" dirty="0"/>
              <a:t>GNP+</a:t>
            </a:r>
            <a:br>
              <a:rPr lang="en-US" sz="1200" dirty="0"/>
            </a:br>
            <a:r>
              <a:rPr lang="en-US" sz="1200" dirty="0"/>
              <a:t>Kenya</a:t>
            </a:r>
            <a:endParaRPr lang="en-CH" sz="12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FD7016E-4E8B-798C-4BB4-E3E75A091BE1}"/>
              </a:ext>
            </a:extLst>
          </p:cNvPr>
          <p:cNvSpPr txBox="1"/>
          <p:nvPr/>
        </p:nvSpPr>
        <p:spPr>
          <a:xfrm>
            <a:off x="6414688" y="3677732"/>
            <a:ext cx="203428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0" dirty="0">
                <a:latin typeface="+mj-lt"/>
              </a:rPr>
              <a:t>Graeme Meintjes</a:t>
            </a:r>
          </a:p>
          <a:p>
            <a:r>
              <a:rPr lang="en-US" sz="1000" dirty="0"/>
              <a:t>University of Cape Town/</a:t>
            </a:r>
            <a:br>
              <a:rPr lang="en-US" sz="1000" dirty="0"/>
            </a:br>
            <a:r>
              <a:rPr lang="en-US" sz="1000" dirty="0"/>
              <a:t>Queen Mary University London</a:t>
            </a:r>
          </a:p>
          <a:p>
            <a:r>
              <a:rPr lang="en-US" sz="1000" dirty="0"/>
              <a:t>South Africa / UK</a:t>
            </a:r>
          </a:p>
        </p:txBody>
      </p:sp>
    </p:spTree>
    <p:extLst>
      <p:ext uri="{BB962C8B-B14F-4D97-AF65-F5344CB8AC3E}">
        <p14:creationId xmlns:p14="http://schemas.microsoft.com/office/powerpoint/2010/main" val="3441882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22387-074E-D7CA-6C5A-F53E308DD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64C01-583D-E466-A350-1B6C97009544}"/>
              </a:ext>
            </a:extLst>
          </p:cNvPr>
          <p:cNvSpPr txBox="1">
            <a:spLocks/>
          </p:cNvSpPr>
          <p:nvPr/>
        </p:nvSpPr>
        <p:spPr>
          <a:xfrm>
            <a:off x="2858097" y="16666"/>
            <a:ext cx="8774075" cy="2021368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sz="1600" dirty="0">
                <a:solidFill>
                  <a:schemeClr val="tx1"/>
                </a:solidFill>
                <a:latin typeface="+mn-lt"/>
              </a:rPr>
            </a:br>
            <a:br>
              <a:rPr lang="en-US" sz="3600" dirty="0">
                <a:latin typeface="+mn-lt"/>
              </a:rPr>
            </a:br>
            <a:r>
              <a:rPr lang="en-US" sz="3700" dirty="0"/>
              <a:t>Unfinished business: Ending preventable deaths from advanced HIV disease in a changing HIV response</a:t>
            </a:r>
            <a:br>
              <a:rPr lang="en-US" sz="3700" dirty="0"/>
            </a:br>
            <a:r>
              <a:rPr lang="en-US" sz="3700" dirty="0">
                <a:latin typeface="+mn-lt"/>
              </a:rPr>
              <a:t>Moderated discussion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C9D3AC-3DE5-76EE-AEBA-F0E9DEE148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75" r="21875"/>
          <a:stretch>
            <a:fillRect/>
          </a:stretch>
        </p:blipFill>
        <p:spPr>
          <a:xfrm>
            <a:off x="6200307" y="2127883"/>
            <a:ext cx="1440000" cy="144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E123BC-AD60-A197-C35C-37E2D6E82E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134" y="2127883"/>
            <a:ext cx="1440000" cy="14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3FE8D4A-151F-10DF-FE39-249D26D781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199" y="4334443"/>
            <a:ext cx="1440000" cy="14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935C5C2-A08B-A8F6-8A33-7FD5A0430BA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835" b="6540"/>
          <a:stretch>
            <a:fillRect/>
          </a:stretch>
        </p:blipFill>
        <p:spPr>
          <a:xfrm>
            <a:off x="10428224" y="2137771"/>
            <a:ext cx="1440000" cy="1440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B2902E2-1594-57E5-4571-A00186F7B0B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75" t="4547" r="75" b="28899"/>
          <a:stretch>
            <a:fillRect/>
          </a:stretch>
        </p:blipFill>
        <p:spPr>
          <a:xfrm>
            <a:off x="8302646" y="2137771"/>
            <a:ext cx="1440000" cy="1440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23A3524-70D1-BE8E-1340-D6B726528B2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" b="310"/>
          <a:stretch>
            <a:fillRect/>
          </a:stretch>
        </p:blipFill>
        <p:spPr>
          <a:xfrm>
            <a:off x="9616930" y="4336943"/>
            <a:ext cx="1440000" cy="1440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3F22880-3465-22B2-38F8-03AC2920A17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/>
          <a:stretch>
            <a:fillRect/>
          </a:stretch>
        </p:blipFill>
        <p:spPr>
          <a:xfrm>
            <a:off x="7186289" y="4275590"/>
            <a:ext cx="1440000" cy="1440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B1C748C-C538-2377-CCFC-19002D0E37C2}"/>
              </a:ext>
            </a:extLst>
          </p:cNvPr>
          <p:cNvSpPr txBox="1"/>
          <p:nvPr/>
        </p:nvSpPr>
        <p:spPr>
          <a:xfrm>
            <a:off x="7245134" y="5781654"/>
            <a:ext cx="20342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0" dirty="0">
                <a:latin typeface="+mj-lt"/>
              </a:rPr>
              <a:t>I</a:t>
            </a:r>
            <a:r>
              <a:rPr lang="en-US" sz="1200" dirty="0">
                <a:latin typeface="+mj-lt"/>
              </a:rPr>
              <a:t>zukanji Sikazwe</a:t>
            </a:r>
          </a:p>
          <a:p>
            <a:r>
              <a:rPr lang="en-US" sz="1200" dirty="0"/>
              <a:t>Global Fund</a:t>
            </a:r>
            <a:br>
              <a:rPr lang="en-US" sz="1200" dirty="0"/>
            </a:br>
            <a:r>
              <a:rPr lang="en-US" sz="1200" dirty="0"/>
              <a:t>Switzerland </a:t>
            </a:r>
            <a:endParaRPr lang="en-CH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63F2B6-02EE-1907-E562-AE63A9DBC5D8}"/>
              </a:ext>
            </a:extLst>
          </p:cNvPr>
          <p:cNvSpPr txBox="1"/>
          <p:nvPr/>
        </p:nvSpPr>
        <p:spPr>
          <a:xfrm>
            <a:off x="9616930" y="5813059"/>
            <a:ext cx="20342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0" dirty="0">
                <a:latin typeface="+mj-lt"/>
              </a:rPr>
              <a:t>Yogan Pillay</a:t>
            </a:r>
            <a:endParaRPr lang="en-US" sz="1200" dirty="0">
              <a:latin typeface="+mj-lt"/>
            </a:endParaRPr>
          </a:p>
          <a:p>
            <a:r>
              <a:rPr lang="en-US" sz="1200" dirty="0"/>
              <a:t>Gates Foundation</a:t>
            </a:r>
          </a:p>
          <a:p>
            <a:r>
              <a:rPr lang="en-US" sz="1200" dirty="0"/>
              <a:t>South Africa </a:t>
            </a:r>
            <a:endParaRPr lang="en-CH" sz="1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B775990-6269-D214-4480-0A7637E8D269}"/>
              </a:ext>
            </a:extLst>
          </p:cNvPr>
          <p:cNvSpPr txBox="1"/>
          <p:nvPr/>
        </p:nvSpPr>
        <p:spPr>
          <a:xfrm>
            <a:off x="5236199" y="5782885"/>
            <a:ext cx="20342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0" dirty="0" err="1">
                <a:latin typeface="+mj-lt"/>
              </a:rPr>
              <a:t>Irenio</a:t>
            </a:r>
            <a:r>
              <a:rPr lang="en-US" sz="1200" i="0" dirty="0">
                <a:latin typeface="+mj-lt"/>
              </a:rPr>
              <a:t> Gaspar</a:t>
            </a:r>
          </a:p>
          <a:p>
            <a:r>
              <a:rPr lang="en-US" sz="1200" dirty="0"/>
              <a:t>Ministry of Health</a:t>
            </a:r>
            <a:br>
              <a:rPr lang="en-US" sz="1200" dirty="0"/>
            </a:br>
            <a:r>
              <a:rPr lang="en-US" sz="1200" dirty="0"/>
              <a:t>Mozambique</a:t>
            </a:r>
            <a:endParaRPr lang="en-CH" sz="12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90FFD0A-A21A-30E5-E0B4-9209271E083C}"/>
              </a:ext>
            </a:extLst>
          </p:cNvPr>
          <p:cNvSpPr txBox="1"/>
          <p:nvPr/>
        </p:nvSpPr>
        <p:spPr>
          <a:xfrm>
            <a:off x="3921915" y="3624288"/>
            <a:ext cx="20342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0" dirty="0">
                <a:latin typeface="+mj-lt"/>
              </a:rPr>
              <a:t>Tendai Nyagura</a:t>
            </a:r>
            <a:endParaRPr lang="en-US" sz="1200" dirty="0">
              <a:latin typeface="+mj-lt"/>
            </a:endParaRPr>
          </a:p>
          <a:p>
            <a:r>
              <a:rPr lang="en-US" sz="1200" dirty="0"/>
              <a:t>Gates Foundation </a:t>
            </a:r>
          </a:p>
          <a:p>
            <a:r>
              <a:rPr lang="en-US" sz="1200" dirty="0"/>
              <a:t>South Africa </a:t>
            </a:r>
            <a:br>
              <a:rPr lang="en-US" sz="1200" dirty="0"/>
            </a:br>
            <a:endParaRPr lang="en-CH" sz="12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9B418A-2391-1336-4CA2-A2456C8C0A8A}"/>
              </a:ext>
            </a:extLst>
          </p:cNvPr>
          <p:cNvSpPr txBox="1"/>
          <p:nvPr/>
        </p:nvSpPr>
        <p:spPr>
          <a:xfrm>
            <a:off x="6169147" y="3598262"/>
            <a:ext cx="20342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0" dirty="0">
                <a:latin typeface="+mj-lt"/>
              </a:rPr>
              <a:t>Nathan Ford </a:t>
            </a:r>
            <a:endParaRPr lang="en-US" sz="1200" dirty="0">
              <a:latin typeface="+mj-lt"/>
            </a:endParaRPr>
          </a:p>
          <a:p>
            <a:r>
              <a:rPr lang="en-US" sz="1200" dirty="0"/>
              <a:t>WHO</a:t>
            </a:r>
            <a:br>
              <a:rPr lang="en-US" sz="1200" dirty="0"/>
            </a:br>
            <a:r>
              <a:rPr lang="en-US" sz="1200" dirty="0"/>
              <a:t>Switzerland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F405D99-F12C-E83D-66A4-DFA9EF2A5D63}"/>
              </a:ext>
            </a:extLst>
          </p:cNvPr>
          <p:cNvSpPr txBox="1"/>
          <p:nvPr/>
        </p:nvSpPr>
        <p:spPr>
          <a:xfrm>
            <a:off x="10354551" y="3622713"/>
            <a:ext cx="17910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0" dirty="0">
                <a:latin typeface="+mj-lt"/>
              </a:rPr>
              <a:t>Florence Riako Anam</a:t>
            </a:r>
          </a:p>
          <a:p>
            <a:r>
              <a:rPr lang="en-US" sz="1200" dirty="0"/>
              <a:t>GNP+</a:t>
            </a:r>
            <a:br>
              <a:rPr lang="en-US" sz="1200" dirty="0"/>
            </a:br>
            <a:r>
              <a:rPr lang="en-US" sz="1200" dirty="0"/>
              <a:t>Kenya</a:t>
            </a:r>
            <a:endParaRPr lang="en-CH" sz="12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2906C69-E1DE-1947-C417-FD8AFE5328A5}"/>
              </a:ext>
            </a:extLst>
          </p:cNvPr>
          <p:cNvSpPr txBox="1"/>
          <p:nvPr/>
        </p:nvSpPr>
        <p:spPr>
          <a:xfrm>
            <a:off x="8302646" y="3596416"/>
            <a:ext cx="203428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0" dirty="0">
                <a:latin typeface="+mj-lt"/>
              </a:rPr>
              <a:t>Graeme Meintjes</a:t>
            </a:r>
          </a:p>
          <a:p>
            <a:r>
              <a:rPr lang="en-US" sz="1000" dirty="0"/>
              <a:t>University of Cape Town/</a:t>
            </a:r>
            <a:br>
              <a:rPr lang="en-US" sz="1000" dirty="0"/>
            </a:br>
            <a:r>
              <a:rPr lang="en-US" sz="1000" dirty="0"/>
              <a:t>Queen Mary University London</a:t>
            </a:r>
          </a:p>
          <a:p>
            <a:r>
              <a:rPr lang="en-US" sz="1000" dirty="0"/>
              <a:t>South Africa / UK</a:t>
            </a:r>
          </a:p>
        </p:txBody>
      </p:sp>
    </p:spTree>
    <p:extLst>
      <p:ext uri="{BB962C8B-B14F-4D97-AF65-F5344CB8AC3E}">
        <p14:creationId xmlns:p14="http://schemas.microsoft.com/office/powerpoint/2010/main" val="3774038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AA4087-A98D-6494-D3A3-9A4C5602C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0307" y="1707959"/>
            <a:ext cx="3869815" cy="475223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DEBB87-B2BC-B46B-F186-B60BD9DF40DF}"/>
              </a:ext>
            </a:extLst>
          </p:cNvPr>
          <p:cNvSpPr txBox="1"/>
          <p:nvPr/>
        </p:nvSpPr>
        <p:spPr>
          <a:xfrm>
            <a:off x="2790307" y="6455612"/>
            <a:ext cx="31918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Lancet Infectious Diseases</a:t>
            </a:r>
            <a:r>
              <a:rPr lang="en-US" sz="1600" dirty="0"/>
              <a:t>, 2015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9B1A1B-5AAA-DBE1-3E63-EA7E61E5F662}"/>
              </a:ext>
            </a:extLst>
          </p:cNvPr>
          <p:cNvSpPr txBox="1"/>
          <p:nvPr/>
        </p:nvSpPr>
        <p:spPr>
          <a:xfrm>
            <a:off x="3061305" y="2375914"/>
            <a:ext cx="3327817" cy="341632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i="1" dirty="0"/>
              <a:t>“Retain capacity for CD4 to support risk stratification for provision of a package of care, including prophylaxis and cryptococcal antigen screening</a:t>
            </a:r>
          </a:p>
          <a:p>
            <a:pPr algn="ctr"/>
            <a:endParaRPr lang="en-GB" i="1" dirty="0"/>
          </a:p>
          <a:p>
            <a:pPr algn="ctr"/>
            <a:r>
              <a:rPr lang="en-GB" i="1" dirty="0"/>
              <a:t>Ensure access to CD4 for individuals who develop clinical problems or evidence of virological failure while on ART</a:t>
            </a:r>
            <a:r>
              <a:rPr lang="en-US" i="1" dirty="0"/>
              <a:t>”</a:t>
            </a:r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CF7D310-03E4-9655-4457-C832353E9F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5891" y="1708929"/>
            <a:ext cx="4824832" cy="475125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CBA02B4-6719-9293-7801-B0BC9B73E53D}"/>
              </a:ext>
            </a:extLst>
          </p:cNvPr>
          <p:cNvSpPr txBox="1"/>
          <p:nvPr/>
        </p:nvSpPr>
        <p:spPr>
          <a:xfrm>
            <a:off x="7185891" y="6460188"/>
            <a:ext cx="31902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Current Opinions HIV/AIDS</a:t>
            </a:r>
            <a:r>
              <a:rPr lang="en-US" sz="1600" dirty="0"/>
              <a:t>, 2017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5326F5-C04D-DCDD-C563-91A54AF190DE}"/>
              </a:ext>
            </a:extLst>
          </p:cNvPr>
          <p:cNvSpPr txBox="1"/>
          <p:nvPr/>
        </p:nvSpPr>
        <p:spPr>
          <a:xfrm>
            <a:off x="7932475" y="3161542"/>
            <a:ext cx="3511759" cy="255454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i="1" dirty="0"/>
              <a:t>“CD4 remains the best measurement of immune and clinical status, risk of opportunistic infections and diagnostic decision-making, particularly for patients with advanced HIV disease.”</a:t>
            </a:r>
            <a:endParaRPr lang="en-GB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785CDD-6D39-72BE-8475-878943C43B4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300413" y="315913"/>
            <a:ext cx="8891587" cy="723900"/>
          </a:xfrm>
        </p:spPr>
        <p:txBody>
          <a:bodyPr/>
          <a:lstStyle/>
          <a:p>
            <a:r>
              <a:rPr lang="en-US" dirty="0"/>
              <a:t>The role of CD4 testing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198612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57A68-F5D1-A23B-E9C6-ED003526A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E150AEB-DDB8-FA56-3591-D1D5FDE89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50" y="1625494"/>
            <a:ext cx="4086254" cy="452431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DFEE33B-7E19-AA73-E279-6EDADA84BB50}"/>
              </a:ext>
            </a:extLst>
          </p:cNvPr>
          <p:cNvSpPr txBox="1"/>
          <p:nvPr/>
        </p:nvSpPr>
        <p:spPr>
          <a:xfrm>
            <a:off x="6096000" y="1796150"/>
            <a:ext cx="5505450" cy="4524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+mj-lt"/>
              </a:rPr>
              <a:t>CD4 testing is recommended as the preferred method to identify advanced HIV disease in people living with HIV.  </a:t>
            </a:r>
          </a:p>
          <a:p>
            <a:pPr algn="ctr"/>
            <a:r>
              <a:rPr lang="en-GB" sz="2400" i="1" dirty="0"/>
              <a:t>Strong recommendation</a:t>
            </a:r>
          </a:p>
          <a:p>
            <a:pPr algn="ctr"/>
            <a:endParaRPr lang="en-GB" sz="2400" b="1" i="1" dirty="0"/>
          </a:p>
          <a:p>
            <a:pPr algn="ctr"/>
            <a:r>
              <a:rPr lang="en-GB" sz="2400" dirty="0">
                <a:latin typeface="+mj-lt"/>
              </a:rPr>
              <a:t>In settings where CD4 testing is not yet available, WHO clinical staging can be used to identify advanced HIV disease in people living with HIV </a:t>
            </a:r>
          </a:p>
          <a:p>
            <a:pPr algn="ctr"/>
            <a:r>
              <a:rPr lang="en-GB" sz="2400" i="1" dirty="0"/>
              <a:t>Conditional recommendation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D8E96D-5DD7-B4AB-131E-025D2BA6B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4" cy="754566"/>
          </a:xfrm>
        </p:spPr>
        <p:txBody>
          <a:bodyPr/>
          <a:lstStyle/>
          <a:p>
            <a:r>
              <a:rPr lang="en-US" dirty="0"/>
              <a:t>WHO CD4 Recommendation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452565092"/>
      </p:ext>
    </p:extLst>
  </p:cSld>
  <p:clrMapOvr>
    <a:masterClrMapping/>
  </p:clrMapOvr>
</p:sld>
</file>

<file path=ppt/theme/theme1.xml><?xml version="1.0" encoding="utf-8"?>
<a:theme xmlns:a="http://schemas.openxmlformats.org/drawingml/2006/main" name="AIDS2026">
  <a:themeElements>
    <a:clrScheme name="AIDS 2026">
      <a:dk1>
        <a:srgbClr val="000000"/>
      </a:dk1>
      <a:lt1>
        <a:srgbClr val="FFFFFF"/>
      </a:lt1>
      <a:dk2>
        <a:srgbClr val="617F09"/>
      </a:dk2>
      <a:lt2>
        <a:srgbClr val="FFFFFF"/>
      </a:lt2>
      <a:accent1>
        <a:srgbClr val="61800A"/>
      </a:accent1>
      <a:accent2>
        <a:srgbClr val="0A41F3"/>
      </a:accent2>
      <a:accent3>
        <a:srgbClr val="FFA836"/>
      </a:accent3>
      <a:accent4>
        <a:srgbClr val="E0001B"/>
      </a:accent4>
      <a:accent5>
        <a:srgbClr val="105B2F"/>
      </a:accent5>
      <a:accent6>
        <a:srgbClr val="BFED2F"/>
      </a:accent6>
      <a:hlink>
        <a:srgbClr val="E0001B"/>
      </a:hlink>
      <a:folHlink>
        <a:srgbClr val="DF001A"/>
      </a:folHlink>
    </a:clrScheme>
    <a:fontScheme name="IAS Ribbon Sans">
      <a:majorFont>
        <a:latin typeface="IAS Ribbon Sans Bold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IAS Ribbon Sans Light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wrap="square" lIns="288000" tIns="288000" rIns="288000" bIns="288000" rtlCol="0" anchor="t"/>
      <a:lstStyle>
        <a:defPPr algn="l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AIDS-2026_Presentation_RibbonSans" id="{EA601914-AF2F-124B-B7BC-0AE584606B9C}" vid="{8F1DB593-91ED-C247-A3AA-05DD8B33FF8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36f8d0-c4c0-4f47-ae05-f87aea30adc7">
      <Terms xmlns="http://schemas.microsoft.com/office/infopath/2007/PartnerControls"/>
    </lcf76f155ced4ddcb4097134ff3c332f>
    <TaxCatchAll xmlns="73ce610f-b889-47d4-8ab5-c38f623799c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4EDCEEC58F924B8688429696C030D2" ma:contentTypeVersion="19" ma:contentTypeDescription="Create a new document." ma:contentTypeScope="" ma:versionID="b4d8bdf56c9ebdc58dfe75d904c50a7a">
  <xsd:schema xmlns:xsd="http://www.w3.org/2001/XMLSchema" xmlns:xs="http://www.w3.org/2001/XMLSchema" xmlns:p="http://schemas.microsoft.com/office/2006/metadata/properties" xmlns:ns2="e236f8d0-c4c0-4f47-ae05-f87aea30adc7" xmlns:ns3="73ce610f-b889-47d4-8ab5-c38f623799c9" targetNamespace="http://schemas.microsoft.com/office/2006/metadata/properties" ma:root="true" ma:fieldsID="6eb87eb5e6ae4b3023b2eee28dfdb8f0" ns2:_="" ns3:_="">
    <xsd:import namespace="e236f8d0-c4c0-4f47-ae05-f87aea30adc7"/>
    <xsd:import namespace="73ce610f-b889-47d4-8ab5-c38f623799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6f8d0-c4c0-4f47-ae05-f87aea30ad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8752f36-f899-4024-97aa-312620fde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ce610f-b889-47d4-8ab5-c38f623799c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c0bfebf-baa6-4c8c-8536-352a9d7474a2}" ma:internalName="TaxCatchAll" ma:showField="CatchAllData" ma:web="73ce610f-b889-47d4-8ab5-c38f623799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BC3BB44-6E4D-44A2-B5B2-DA0925EC0A1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056564A-D157-47B8-A779-5B965FBB0CA2}">
  <ds:schemaRefs>
    <ds:schemaRef ds:uri="http://www.w3.org/XML/1998/namespace"/>
    <ds:schemaRef ds:uri="http://purl.org/dc/terms/"/>
    <ds:schemaRef ds:uri="http://schemas.openxmlformats.org/package/2006/metadata/core-properties"/>
    <ds:schemaRef ds:uri="http://purl.org/dc/dcmitype/"/>
    <ds:schemaRef ds:uri="e236f8d0-c4c0-4f47-ae05-f87aea30adc7"/>
    <ds:schemaRef ds:uri="73ce610f-b889-47d4-8ab5-c38f623799c9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B3214379-CAAF-47A7-AD20-4B46DA42CECC}">
  <ds:schemaRefs>
    <ds:schemaRef ds:uri="73ce610f-b889-47d4-8ab5-c38f623799c9"/>
    <ds:schemaRef ds:uri="e236f8d0-c4c0-4f47-ae05-f87aea30adc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AIDS-2026_Presentation_RibbonSansV2</Template>
  <TotalTime>22</TotalTime>
  <Words>602</Words>
  <Application>Microsoft Office PowerPoint</Application>
  <PresentationFormat>Widescreen</PresentationFormat>
  <Paragraphs>104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IAS Ribbon Sans Light</vt:lpstr>
      <vt:lpstr>Arial</vt:lpstr>
      <vt:lpstr>IAS Ribbon Sans Bold</vt:lpstr>
      <vt:lpstr>Calibri</vt:lpstr>
      <vt:lpstr>AIDS2026</vt:lpstr>
      <vt:lpstr>Unfinished business: Ending preventable deaths from advanced HIV disease in a changing HIV response   AIDS 2026 satellite 29 July 2026</vt:lpstr>
      <vt:lpstr>Purpose of the session</vt:lpstr>
      <vt:lpstr>Run of show</vt:lpstr>
      <vt:lpstr>PowerPoint Presentation</vt:lpstr>
      <vt:lpstr>PowerPoint Presentation</vt:lpstr>
      <vt:lpstr>The role of CD4 testing</vt:lpstr>
      <vt:lpstr>WHO CD4 Recommendation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Maëva Villard</dc:creator>
  <cp:lastModifiedBy>Maëva Villard</cp:lastModifiedBy>
  <cp:revision>1</cp:revision>
  <dcterms:created xsi:type="dcterms:W3CDTF">2026-06-03T14:01:25Z</dcterms:created>
  <dcterms:modified xsi:type="dcterms:W3CDTF">2026-07-21T13:06:19Z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0x010100814EDCEEC58F924B8688429696C030D2</vt:lpwstr>
  </property>
  <property fmtid="{D5CDD505-2E9C-101B-9397-08002B2CF9AE}" pid="3" name="MediaServiceImageTags">
    <vt:lpwstr/>
  </property>
</Properties>
</file>